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4" r:id="rId4"/>
    <p:sldId id="283" r:id="rId5"/>
    <p:sldId id="278" r:id="rId6"/>
    <p:sldId id="281" r:id="rId7"/>
    <p:sldId id="280" r:id="rId8"/>
    <p:sldId id="282" r:id="rId9"/>
    <p:sldId id="284" r:id="rId10"/>
    <p:sldId id="277" r:id="rId11"/>
    <p:sldId id="266" r:id="rId12"/>
  </p:sldIdLst>
  <p:sldSz cx="12192000" cy="6858000"/>
  <p:notesSz cx="6888163" cy="100203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7" d="100"/>
          <a:sy n="57" d="100"/>
        </p:scale>
        <p:origin x="595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CCCA02-8D4D-4623-92C6-DB31FDF6EEB2}" type="doc">
      <dgm:prSet loTypeId="urn:microsoft.com/office/officeart/2005/8/layout/radial6" loCatId="cycle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de-DE"/>
        </a:p>
      </dgm:t>
    </dgm:pt>
    <dgm:pt modelId="{1B4C2AD8-63DB-4E2F-B124-A7C9C124AF01}">
      <dgm:prSet phldrT="[Text]"/>
      <dgm:spPr/>
      <dgm:t>
        <a:bodyPr/>
        <a:lstStyle/>
        <a:p>
          <a:r>
            <a:rPr lang="de-DE" dirty="0" smtClean="0"/>
            <a:t>Bindung und </a:t>
          </a:r>
          <a:r>
            <a:rPr lang="de-DE" smtClean="0"/>
            <a:t>Zuzug von Familien</a:t>
          </a:r>
          <a:endParaRPr lang="de-DE" dirty="0"/>
        </a:p>
      </dgm:t>
    </dgm:pt>
    <dgm:pt modelId="{AA5F2AAB-B01D-4CDB-9A38-F36E0243575E}" type="parTrans" cxnId="{7F5F9CC3-7A21-4EB5-9FA7-B29D5BA78F2B}">
      <dgm:prSet/>
      <dgm:spPr/>
      <dgm:t>
        <a:bodyPr/>
        <a:lstStyle/>
        <a:p>
          <a:endParaRPr lang="de-DE"/>
        </a:p>
      </dgm:t>
    </dgm:pt>
    <dgm:pt modelId="{49AC918C-81C4-4B04-BC72-E12A4F4CDA22}" type="sibTrans" cxnId="{7F5F9CC3-7A21-4EB5-9FA7-B29D5BA78F2B}">
      <dgm:prSet/>
      <dgm:spPr/>
      <dgm:t>
        <a:bodyPr/>
        <a:lstStyle/>
        <a:p>
          <a:endParaRPr lang="de-DE"/>
        </a:p>
      </dgm:t>
    </dgm:pt>
    <dgm:pt modelId="{6956537E-1073-42EC-8CBF-04184EF60459}">
      <dgm:prSet phldrT="[Text]" custT="1"/>
      <dgm:spPr/>
      <dgm:t>
        <a:bodyPr/>
        <a:lstStyle/>
        <a:p>
          <a:r>
            <a:rPr lang="de-DE" sz="1200" dirty="0" smtClean="0"/>
            <a:t>Gewinnung &amp; </a:t>
          </a:r>
          <a:endParaRPr lang="de-DE" sz="1200" dirty="0"/>
        </a:p>
      </dgm:t>
    </dgm:pt>
    <dgm:pt modelId="{EDD321F1-E4AB-45F9-9556-7DC764D00784}" type="parTrans" cxnId="{3D17A547-A5C3-4C2B-A4B6-DB609ABB165D}">
      <dgm:prSet/>
      <dgm:spPr/>
      <dgm:t>
        <a:bodyPr/>
        <a:lstStyle/>
        <a:p>
          <a:endParaRPr lang="de-DE"/>
        </a:p>
      </dgm:t>
    </dgm:pt>
    <dgm:pt modelId="{BBEA9333-8471-4FF5-A794-1A1699114ABE}" type="sibTrans" cxnId="{3D17A547-A5C3-4C2B-A4B6-DB609ABB165D}">
      <dgm:prSet/>
      <dgm:spPr/>
      <dgm:t>
        <a:bodyPr/>
        <a:lstStyle/>
        <a:p>
          <a:endParaRPr lang="de-DE"/>
        </a:p>
      </dgm:t>
    </dgm:pt>
    <dgm:pt modelId="{2972F71B-4571-434D-B0E4-0AD80330BA12}">
      <dgm:prSet phldrT="[Text]" custT="1"/>
      <dgm:spPr/>
      <dgm:t>
        <a:bodyPr/>
        <a:lstStyle/>
        <a:p>
          <a:r>
            <a:rPr lang="de-DE" sz="1200" dirty="0" smtClean="0"/>
            <a:t>Sicherung von Fachkräften</a:t>
          </a:r>
          <a:endParaRPr lang="de-DE" sz="1200" dirty="0"/>
        </a:p>
      </dgm:t>
    </dgm:pt>
    <dgm:pt modelId="{63DB51DD-91AF-423E-96F9-AA1711B6E28E}" type="parTrans" cxnId="{57658558-0D3D-41C7-A96A-C055AFEAC351}">
      <dgm:prSet/>
      <dgm:spPr/>
      <dgm:t>
        <a:bodyPr/>
        <a:lstStyle/>
        <a:p>
          <a:endParaRPr lang="de-DE"/>
        </a:p>
      </dgm:t>
    </dgm:pt>
    <dgm:pt modelId="{89129884-4476-473C-A884-30404086B0A6}" type="sibTrans" cxnId="{57658558-0D3D-41C7-A96A-C055AFEAC351}">
      <dgm:prSet/>
      <dgm:spPr/>
      <dgm:t>
        <a:bodyPr/>
        <a:lstStyle/>
        <a:p>
          <a:endParaRPr lang="de-DE"/>
        </a:p>
      </dgm:t>
    </dgm:pt>
    <dgm:pt modelId="{4BC24229-9472-4AAE-9EAD-2B11E04931E8}">
      <dgm:prSet phldrT="[Text]" custT="1"/>
      <dgm:spPr/>
      <dgm:t>
        <a:bodyPr/>
        <a:lstStyle/>
        <a:p>
          <a:r>
            <a:rPr lang="de-DE" sz="1200" dirty="0" smtClean="0"/>
            <a:t>Verbesserung der Infrastruktur (Work-Life-Balance)</a:t>
          </a:r>
          <a:endParaRPr lang="de-DE" sz="1200" dirty="0"/>
        </a:p>
      </dgm:t>
    </dgm:pt>
    <dgm:pt modelId="{C5E8BF5C-7396-4BF7-B487-7F24028E720F}" type="parTrans" cxnId="{BB2BE88B-2A87-40AD-90C8-86E3D5022946}">
      <dgm:prSet/>
      <dgm:spPr/>
      <dgm:t>
        <a:bodyPr/>
        <a:lstStyle/>
        <a:p>
          <a:endParaRPr lang="de-DE"/>
        </a:p>
      </dgm:t>
    </dgm:pt>
    <dgm:pt modelId="{268F9A77-277B-4C5C-9D61-70E05BA657BD}" type="sibTrans" cxnId="{BB2BE88B-2A87-40AD-90C8-86E3D5022946}">
      <dgm:prSet/>
      <dgm:spPr/>
      <dgm:t>
        <a:bodyPr/>
        <a:lstStyle/>
        <a:p>
          <a:endParaRPr lang="de-DE"/>
        </a:p>
      </dgm:t>
    </dgm:pt>
    <dgm:pt modelId="{AAF79D6A-73B7-465D-B2AD-AC83737EA29C}">
      <dgm:prSet phldrT="[Text]" custT="1"/>
      <dgm:spPr/>
      <dgm:t>
        <a:bodyPr/>
        <a:lstStyle/>
        <a:p>
          <a:r>
            <a:rPr lang="de-DE" sz="1200" dirty="0" smtClean="0"/>
            <a:t>&amp; des Lebens-umfeldes</a:t>
          </a:r>
          <a:endParaRPr lang="de-DE" sz="1200" dirty="0"/>
        </a:p>
      </dgm:t>
    </dgm:pt>
    <dgm:pt modelId="{5ABC0118-10F9-4C61-A1E2-8093717C0F11}" type="parTrans" cxnId="{BD96119B-47E5-4576-B902-2E8C2C8CAA8C}">
      <dgm:prSet/>
      <dgm:spPr/>
      <dgm:t>
        <a:bodyPr/>
        <a:lstStyle/>
        <a:p>
          <a:endParaRPr lang="de-DE"/>
        </a:p>
      </dgm:t>
    </dgm:pt>
    <dgm:pt modelId="{2CAD952A-891D-47B9-B48D-62DA2C680F50}" type="sibTrans" cxnId="{BD96119B-47E5-4576-B902-2E8C2C8CAA8C}">
      <dgm:prSet/>
      <dgm:spPr/>
      <dgm:t>
        <a:bodyPr/>
        <a:lstStyle/>
        <a:p>
          <a:endParaRPr lang="de-DE"/>
        </a:p>
      </dgm:t>
    </dgm:pt>
    <dgm:pt modelId="{F32FE46B-3CA7-49F3-A456-D03BA3040119}">
      <dgm:prSet phldrT="[Text]" phldr="1"/>
      <dgm:spPr/>
      <dgm:t>
        <a:bodyPr/>
        <a:lstStyle/>
        <a:p>
          <a:endParaRPr lang="de-DE" dirty="0"/>
        </a:p>
      </dgm:t>
    </dgm:pt>
    <dgm:pt modelId="{190170E6-386F-4DE9-B2D3-F13F080FD7C6}" type="parTrans" cxnId="{A31DB6FB-7F0E-4BFF-9DC5-DE70595C7329}">
      <dgm:prSet/>
      <dgm:spPr/>
      <dgm:t>
        <a:bodyPr/>
        <a:lstStyle/>
        <a:p>
          <a:endParaRPr lang="de-DE"/>
        </a:p>
      </dgm:t>
    </dgm:pt>
    <dgm:pt modelId="{1A2B3119-D546-4619-9253-08E18A723374}" type="sibTrans" cxnId="{A31DB6FB-7F0E-4BFF-9DC5-DE70595C7329}">
      <dgm:prSet/>
      <dgm:spPr/>
      <dgm:t>
        <a:bodyPr/>
        <a:lstStyle/>
        <a:p>
          <a:endParaRPr lang="de-DE"/>
        </a:p>
      </dgm:t>
    </dgm:pt>
    <dgm:pt modelId="{3F74A2FA-B1DC-42FB-8D92-02F5067E5FFB}">
      <dgm:prSet phldrT="[Text]" custT="1"/>
      <dgm:spPr/>
      <dgm:t>
        <a:bodyPr/>
        <a:lstStyle/>
        <a:p>
          <a:r>
            <a:rPr lang="de-DE" sz="1200" dirty="0" smtClean="0"/>
            <a:t>Gesteigerte Innovations-dynamik</a:t>
          </a:r>
          <a:endParaRPr lang="de-DE" sz="1200" dirty="0"/>
        </a:p>
      </dgm:t>
    </dgm:pt>
    <dgm:pt modelId="{53063F79-F95C-40C2-A89B-E110253A6893}" type="parTrans" cxnId="{D552D334-DD14-4FC9-85BA-E673D8DCD15C}">
      <dgm:prSet/>
      <dgm:spPr/>
      <dgm:t>
        <a:bodyPr/>
        <a:lstStyle/>
        <a:p>
          <a:endParaRPr lang="de-DE"/>
        </a:p>
      </dgm:t>
    </dgm:pt>
    <dgm:pt modelId="{B8AA3502-5241-47F0-8A1A-00B8093239C2}" type="sibTrans" cxnId="{D552D334-DD14-4FC9-85BA-E673D8DCD15C}">
      <dgm:prSet/>
      <dgm:spPr/>
      <dgm:t>
        <a:bodyPr/>
        <a:lstStyle/>
        <a:p>
          <a:endParaRPr lang="de-DE"/>
        </a:p>
      </dgm:t>
    </dgm:pt>
    <dgm:pt modelId="{BEEA0F83-52B4-4014-A88D-C6DBBA212199}">
      <dgm:prSet phldrT="[Text]" custT="1"/>
      <dgm:spPr/>
      <dgm:t>
        <a:bodyPr/>
        <a:lstStyle/>
        <a:p>
          <a:r>
            <a:rPr lang="de-DE" sz="1200" dirty="0" smtClean="0"/>
            <a:t>Dauerhafte Bindung an die Kommune</a:t>
          </a:r>
          <a:endParaRPr lang="de-DE" sz="1200" dirty="0"/>
        </a:p>
      </dgm:t>
    </dgm:pt>
    <dgm:pt modelId="{321B4ED7-58D9-4228-BDCB-58A55A67860C}" type="parTrans" cxnId="{7C69BDF7-0FB3-4C9C-B682-1B9059570778}">
      <dgm:prSet/>
      <dgm:spPr/>
      <dgm:t>
        <a:bodyPr/>
        <a:lstStyle/>
        <a:p>
          <a:endParaRPr lang="de-DE"/>
        </a:p>
      </dgm:t>
    </dgm:pt>
    <dgm:pt modelId="{6D9D84E9-7BEB-4000-9D5F-883E11ACD8BB}" type="sibTrans" cxnId="{7C69BDF7-0FB3-4C9C-B682-1B9059570778}">
      <dgm:prSet/>
      <dgm:spPr/>
      <dgm:t>
        <a:bodyPr/>
        <a:lstStyle/>
        <a:p>
          <a:endParaRPr lang="de-DE"/>
        </a:p>
      </dgm:t>
    </dgm:pt>
    <dgm:pt modelId="{BE2B53F4-DEA4-4F09-A2CE-43F6D1061470}">
      <dgm:prSet phldrT="[Text]" custT="1"/>
      <dgm:spPr/>
      <dgm:t>
        <a:bodyPr/>
        <a:lstStyle/>
        <a:p>
          <a:r>
            <a:rPr lang="de-DE" sz="1200" dirty="0" smtClean="0"/>
            <a:t>Erhöhung der Kaufkraft</a:t>
          </a:r>
          <a:endParaRPr lang="de-DE" sz="1200" dirty="0"/>
        </a:p>
      </dgm:t>
    </dgm:pt>
    <dgm:pt modelId="{53BCD09E-6488-43C6-80D9-02C3F02B1883}" type="parTrans" cxnId="{FA31C570-DD51-4F17-8D79-CF5FDCEE7728}">
      <dgm:prSet/>
      <dgm:spPr/>
      <dgm:t>
        <a:bodyPr/>
        <a:lstStyle/>
        <a:p>
          <a:endParaRPr lang="de-DE"/>
        </a:p>
      </dgm:t>
    </dgm:pt>
    <dgm:pt modelId="{7DC2844A-5ABB-4047-A82F-D5F3989BE8C0}" type="sibTrans" cxnId="{FA31C570-DD51-4F17-8D79-CF5FDCEE7728}">
      <dgm:prSet/>
      <dgm:spPr/>
      <dgm:t>
        <a:bodyPr/>
        <a:lstStyle/>
        <a:p>
          <a:endParaRPr lang="de-DE"/>
        </a:p>
      </dgm:t>
    </dgm:pt>
    <dgm:pt modelId="{51275DD6-028E-473B-85DD-2196FE894961}">
      <dgm:prSet phldrT="[Text]" custT="1"/>
      <dgm:spPr/>
      <dgm:t>
        <a:bodyPr/>
        <a:lstStyle/>
        <a:p>
          <a:r>
            <a:rPr lang="de-DE" sz="1200" dirty="0" smtClean="0"/>
            <a:t>Erhöhung der </a:t>
          </a:r>
          <a:r>
            <a:rPr lang="de-DE" sz="1200" dirty="0" err="1" smtClean="0"/>
            <a:t>Steuerein</a:t>
          </a:r>
          <a:r>
            <a:rPr lang="de-DE" sz="1200" dirty="0" smtClean="0"/>
            <a:t>-nahmen</a:t>
          </a:r>
          <a:endParaRPr lang="de-DE" sz="1200" dirty="0"/>
        </a:p>
      </dgm:t>
    </dgm:pt>
    <dgm:pt modelId="{0917C9C5-112C-438A-889C-4B108E017486}" type="parTrans" cxnId="{094B843F-B14B-400E-AA9D-E8206F9F6185}">
      <dgm:prSet/>
      <dgm:spPr/>
      <dgm:t>
        <a:bodyPr/>
        <a:lstStyle/>
        <a:p>
          <a:endParaRPr lang="de-DE"/>
        </a:p>
      </dgm:t>
    </dgm:pt>
    <dgm:pt modelId="{E496F254-5C1E-40B0-903A-60EA4699AB23}" type="sibTrans" cxnId="{094B843F-B14B-400E-AA9D-E8206F9F6185}">
      <dgm:prSet/>
      <dgm:spPr/>
      <dgm:t>
        <a:bodyPr/>
        <a:lstStyle/>
        <a:p>
          <a:endParaRPr lang="de-DE"/>
        </a:p>
      </dgm:t>
    </dgm:pt>
    <dgm:pt modelId="{9CF5DFFC-06E5-4606-B2D0-FC90F5488651}" type="pres">
      <dgm:prSet presAssocID="{57CCCA02-8D4D-4623-92C6-DB31FDF6EE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35039C58-733D-4D3E-B73F-32B61E3E023E}" type="pres">
      <dgm:prSet presAssocID="{1B4C2AD8-63DB-4E2F-B124-A7C9C124AF01}" presName="centerShape" presStyleLbl="node0" presStyleIdx="0" presStyleCnt="1"/>
      <dgm:spPr/>
      <dgm:t>
        <a:bodyPr/>
        <a:lstStyle/>
        <a:p>
          <a:endParaRPr lang="de-DE"/>
        </a:p>
      </dgm:t>
    </dgm:pt>
    <dgm:pt modelId="{FF7E843F-90A6-45B0-B5C0-C62BF4721C5E}" type="pres">
      <dgm:prSet presAssocID="{6956537E-1073-42EC-8CBF-04184EF60459}" presName="node" presStyleLbl="node1" presStyleIdx="0" presStyleCnt="8" custScaleX="103088" custScaleY="98814" custRadScaleRad="9916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D694EB39-F2E9-4278-8ECD-8BF19929FA3D}" type="pres">
      <dgm:prSet presAssocID="{6956537E-1073-42EC-8CBF-04184EF60459}" presName="dummy" presStyleCnt="0"/>
      <dgm:spPr/>
    </dgm:pt>
    <dgm:pt modelId="{6AA454FC-44E0-46DF-8C06-E57BDB8DA01D}" type="pres">
      <dgm:prSet presAssocID="{BBEA9333-8471-4FF5-A794-1A1699114ABE}" presName="sibTrans" presStyleLbl="sibTrans2D1" presStyleIdx="0" presStyleCnt="8"/>
      <dgm:spPr/>
      <dgm:t>
        <a:bodyPr/>
        <a:lstStyle/>
        <a:p>
          <a:endParaRPr lang="de-DE"/>
        </a:p>
      </dgm:t>
    </dgm:pt>
    <dgm:pt modelId="{D33BB6C1-1A17-4E10-8C82-8866AA8A6E20}" type="pres">
      <dgm:prSet presAssocID="{2972F71B-4571-434D-B0E4-0AD80330BA12}" presName="node" presStyleLbl="node1" presStyleIdx="1" presStyleCnt="8" custScaleX="108734" custScaleY="106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EEC86D-96F5-4930-ABF6-439EF4313B5A}" type="pres">
      <dgm:prSet presAssocID="{2972F71B-4571-434D-B0E4-0AD80330BA12}" presName="dummy" presStyleCnt="0"/>
      <dgm:spPr/>
    </dgm:pt>
    <dgm:pt modelId="{F6E9144D-CAB2-42EA-AB6C-167533F4E29E}" type="pres">
      <dgm:prSet presAssocID="{89129884-4476-473C-A884-30404086B0A6}" presName="sibTrans" presStyleLbl="sibTrans2D1" presStyleIdx="1" presStyleCnt="8"/>
      <dgm:spPr/>
      <dgm:t>
        <a:bodyPr/>
        <a:lstStyle/>
        <a:p>
          <a:endParaRPr lang="de-DE"/>
        </a:p>
      </dgm:t>
    </dgm:pt>
    <dgm:pt modelId="{EF23A4AE-5D24-4DE5-A6D4-FA986BA6BDEC}" type="pres">
      <dgm:prSet presAssocID="{4BC24229-9472-4AAE-9EAD-2B11E04931E8}" presName="node" presStyleLbl="node1" presStyleIdx="2" presStyleCnt="8" custScaleX="121967" custScaleY="11141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E9915EF-6011-4DEE-A3C5-8AD3E9942E34}" type="pres">
      <dgm:prSet presAssocID="{4BC24229-9472-4AAE-9EAD-2B11E04931E8}" presName="dummy" presStyleCnt="0"/>
      <dgm:spPr/>
    </dgm:pt>
    <dgm:pt modelId="{1DB8B395-361C-44DD-8763-DEF6BBDB1C8B}" type="pres">
      <dgm:prSet presAssocID="{268F9A77-277B-4C5C-9D61-70E05BA657BD}" presName="sibTrans" presStyleLbl="sibTrans2D1" presStyleIdx="2" presStyleCnt="8"/>
      <dgm:spPr/>
      <dgm:t>
        <a:bodyPr/>
        <a:lstStyle/>
        <a:p>
          <a:endParaRPr lang="de-DE"/>
        </a:p>
      </dgm:t>
    </dgm:pt>
    <dgm:pt modelId="{44DDAD80-E05B-4A1E-87F6-4DDBF0D2EFE0}" type="pres">
      <dgm:prSet presAssocID="{AAF79D6A-73B7-465D-B2AD-AC83737EA29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7E8E12F-3738-469F-B575-FB97146FAC6B}" type="pres">
      <dgm:prSet presAssocID="{AAF79D6A-73B7-465D-B2AD-AC83737EA29C}" presName="dummy" presStyleCnt="0"/>
      <dgm:spPr/>
    </dgm:pt>
    <dgm:pt modelId="{3FB362C6-BE71-4602-82C4-B8F226526CFE}" type="pres">
      <dgm:prSet presAssocID="{2CAD952A-891D-47B9-B48D-62DA2C680F50}" presName="sibTrans" presStyleLbl="sibTrans2D1" presStyleIdx="3" presStyleCnt="8"/>
      <dgm:spPr/>
      <dgm:t>
        <a:bodyPr/>
        <a:lstStyle/>
        <a:p>
          <a:endParaRPr lang="de-DE"/>
        </a:p>
      </dgm:t>
    </dgm:pt>
    <dgm:pt modelId="{C2292C0F-1734-4166-A532-5227B1C27003}" type="pres">
      <dgm:prSet presAssocID="{BEEA0F83-52B4-4014-A88D-C6DBBA21219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6933BD4-FCE5-49A6-8C99-CF56DDA5F929}" type="pres">
      <dgm:prSet presAssocID="{BEEA0F83-52B4-4014-A88D-C6DBBA212199}" presName="dummy" presStyleCnt="0"/>
      <dgm:spPr/>
    </dgm:pt>
    <dgm:pt modelId="{7C00F446-B7BC-423D-8B0D-E29AE1A12CBF}" type="pres">
      <dgm:prSet presAssocID="{6D9D84E9-7BEB-4000-9D5F-883E11ACD8BB}" presName="sibTrans" presStyleLbl="sibTrans2D1" presStyleIdx="4" presStyleCnt="8"/>
      <dgm:spPr/>
      <dgm:t>
        <a:bodyPr/>
        <a:lstStyle/>
        <a:p>
          <a:endParaRPr lang="de-DE"/>
        </a:p>
      </dgm:t>
    </dgm:pt>
    <dgm:pt modelId="{B0CF5D1C-4E88-4817-B057-BFDA62F3839E}" type="pres">
      <dgm:prSet presAssocID="{BE2B53F4-DEA4-4F09-A2CE-43F6D106147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40B941E-421F-4664-9A7B-CD7839A6313E}" type="pres">
      <dgm:prSet presAssocID="{BE2B53F4-DEA4-4F09-A2CE-43F6D1061470}" presName="dummy" presStyleCnt="0"/>
      <dgm:spPr/>
    </dgm:pt>
    <dgm:pt modelId="{6614930F-1CC2-4E2A-9C8E-1332E4DE0DF2}" type="pres">
      <dgm:prSet presAssocID="{7DC2844A-5ABB-4047-A82F-D5F3989BE8C0}" presName="sibTrans" presStyleLbl="sibTrans2D1" presStyleIdx="5" presStyleCnt="8"/>
      <dgm:spPr/>
      <dgm:t>
        <a:bodyPr/>
        <a:lstStyle/>
        <a:p>
          <a:endParaRPr lang="de-DE"/>
        </a:p>
      </dgm:t>
    </dgm:pt>
    <dgm:pt modelId="{02D4E4F9-AE78-435F-9C80-E9EB6A5B9CFE}" type="pres">
      <dgm:prSet presAssocID="{51275DD6-028E-473B-85DD-2196FE894961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0BC9757-4337-4A37-8A83-367C652F6C0B}" type="pres">
      <dgm:prSet presAssocID="{51275DD6-028E-473B-85DD-2196FE894961}" presName="dummy" presStyleCnt="0"/>
      <dgm:spPr/>
    </dgm:pt>
    <dgm:pt modelId="{85CE11EB-F0B6-4A40-9F30-F89A18F5F630}" type="pres">
      <dgm:prSet presAssocID="{E496F254-5C1E-40B0-903A-60EA4699AB23}" presName="sibTrans" presStyleLbl="sibTrans2D1" presStyleIdx="6" presStyleCnt="8"/>
      <dgm:spPr/>
      <dgm:t>
        <a:bodyPr/>
        <a:lstStyle/>
        <a:p>
          <a:endParaRPr lang="de-DE"/>
        </a:p>
      </dgm:t>
    </dgm:pt>
    <dgm:pt modelId="{13CF2C43-435B-491B-B0B4-F562BC98AA9F}" type="pres">
      <dgm:prSet presAssocID="{3F74A2FA-B1DC-42FB-8D92-02F5067E5FFB}" presName="node" presStyleLbl="node1" presStyleIdx="7" presStyleCnt="8" custScaleX="110144" custScaleY="10674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637050B-3CF7-4B9C-BD94-7809C0321F74}" type="pres">
      <dgm:prSet presAssocID="{3F74A2FA-B1DC-42FB-8D92-02F5067E5FFB}" presName="dummy" presStyleCnt="0"/>
      <dgm:spPr/>
    </dgm:pt>
    <dgm:pt modelId="{F364F9B9-05CB-4C4C-A9C7-7E26666F1202}" type="pres">
      <dgm:prSet presAssocID="{B8AA3502-5241-47F0-8A1A-00B8093239C2}" presName="sibTrans" presStyleLbl="sibTrans2D1" presStyleIdx="7" presStyleCnt="8"/>
      <dgm:spPr/>
      <dgm:t>
        <a:bodyPr/>
        <a:lstStyle/>
        <a:p>
          <a:endParaRPr lang="de-DE"/>
        </a:p>
      </dgm:t>
    </dgm:pt>
  </dgm:ptLst>
  <dgm:cxnLst>
    <dgm:cxn modelId="{204E8780-D080-4D39-8EE8-DF10BF48B998}" type="presOf" srcId="{6956537E-1073-42EC-8CBF-04184EF60459}" destId="{FF7E843F-90A6-45B0-B5C0-C62BF4721C5E}" srcOrd="0" destOrd="0" presId="urn:microsoft.com/office/officeart/2005/8/layout/radial6"/>
    <dgm:cxn modelId="{B94931DF-1EC0-4163-97F0-4388527F71DB}" type="presOf" srcId="{E496F254-5C1E-40B0-903A-60EA4699AB23}" destId="{85CE11EB-F0B6-4A40-9F30-F89A18F5F630}" srcOrd="0" destOrd="0" presId="urn:microsoft.com/office/officeart/2005/8/layout/radial6"/>
    <dgm:cxn modelId="{BB2BE88B-2A87-40AD-90C8-86E3D5022946}" srcId="{1B4C2AD8-63DB-4E2F-B124-A7C9C124AF01}" destId="{4BC24229-9472-4AAE-9EAD-2B11E04931E8}" srcOrd="2" destOrd="0" parTransId="{C5E8BF5C-7396-4BF7-B487-7F24028E720F}" sibTransId="{268F9A77-277B-4C5C-9D61-70E05BA657BD}"/>
    <dgm:cxn modelId="{57658558-0D3D-41C7-A96A-C055AFEAC351}" srcId="{1B4C2AD8-63DB-4E2F-B124-A7C9C124AF01}" destId="{2972F71B-4571-434D-B0E4-0AD80330BA12}" srcOrd="1" destOrd="0" parTransId="{63DB51DD-91AF-423E-96F9-AA1711B6E28E}" sibTransId="{89129884-4476-473C-A884-30404086B0A6}"/>
    <dgm:cxn modelId="{A31DB6FB-7F0E-4BFF-9DC5-DE70595C7329}" srcId="{57CCCA02-8D4D-4623-92C6-DB31FDF6EEB2}" destId="{F32FE46B-3CA7-49F3-A456-D03BA3040119}" srcOrd="1" destOrd="0" parTransId="{190170E6-386F-4DE9-B2D3-F13F080FD7C6}" sibTransId="{1A2B3119-D546-4619-9253-08E18A723374}"/>
    <dgm:cxn modelId="{662DEC46-B574-4296-A07B-D48A6194FBD7}" type="presOf" srcId="{AAF79D6A-73B7-465D-B2AD-AC83737EA29C}" destId="{44DDAD80-E05B-4A1E-87F6-4DDBF0D2EFE0}" srcOrd="0" destOrd="0" presId="urn:microsoft.com/office/officeart/2005/8/layout/radial6"/>
    <dgm:cxn modelId="{61704AEF-75AC-4D6E-98A4-57CB85771432}" type="presOf" srcId="{3F74A2FA-B1DC-42FB-8D92-02F5067E5FFB}" destId="{13CF2C43-435B-491B-B0B4-F562BC98AA9F}" srcOrd="0" destOrd="0" presId="urn:microsoft.com/office/officeart/2005/8/layout/radial6"/>
    <dgm:cxn modelId="{FA31C570-DD51-4F17-8D79-CF5FDCEE7728}" srcId="{1B4C2AD8-63DB-4E2F-B124-A7C9C124AF01}" destId="{BE2B53F4-DEA4-4F09-A2CE-43F6D1061470}" srcOrd="5" destOrd="0" parTransId="{53BCD09E-6488-43C6-80D9-02C3F02B1883}" sibTransId="{7DC2844A-5ABB-4047-A82F-D5F3989BE8C0}"/>
    <dgm:cxn modelId="{30B9CC2B-594F-426B-9DB0-038A5E4475AE}" type="presOf" srcId="{268F9A77-277B-4C5C-9D61-70E05BA657BD}" destId="{1DB8B395-361C-44DD-8763-DEF6BBDB1C8B}" srcOrd="0" destOrd="0" presId="urn:microsoft.com/office/officeart/2005/8/layout/radial6"/>
    <dgm:cxn modelId="{91E6E36E-E8BF-4FF2-82E4-EB8A4B5121CF}" type="presOf" srcId="{2972F71B-4571-434D-B0E4-0AD80330BA12}" destId="{D33BB6C1-1A17-4E10-8C82-8866AA8A6E20}" srcOrd="0" destOrd="0" presId="urn:microsoft.com/office/officeart/2005/8/layout/radial6"/>
    <dgm:cxn modelId="{BD96119B-47E5-4576-B902-2E8C2C8CAA8C}" srcId="{1B4C2AD8-63DB-4E2F-B124-A7C9C124AF01}" destId="{AAF79D6A-73B7-465D-B2AD-AC83737EA29C}" srcOrd="3" destOrd="0" parTransId="{5ABC0118-10F9-4C61-A1E2-8093717C0F11}" sibTransId="{2CAD952A-891D-47B9-B48D-62DA2C680F50}"/>
    <dgm:cxn modelId="{DB6B147C-FD66-49C2-BC34-72E0438A05A9}" type="presOf" srcId="{4BC24229-9472-4AAE-9EAD-2B11E04931E8}" destId="{EF23A4AE-5D24-4DE5-A6D4-FA986BA6BDEC}" srcOrd="0" destOrd="0" presId="urn:microsoft.com/office/officeart/2005/8/layout/radial6"/>
    <dgm:cxn modelId="{59757E5F-A005-46EB-9AB5-B3DAE2759097}" type="presOf" srcId="{57CCCA02-8D4D-4623-92C6-DB31FDF6EEB2}" destId="{9CF5DFFC-06E5-4606-B2D0-FC90F5488651}" srcOrd="0" destOrd="0" presId="urn:microsoft.com/office/officeart/2005/8/layout/radial6"/>
    <dgm:cxn modelId="{C67EFA3C-751C-42F6-9B3F-07FB9E314AD0}" type="presOf" srcId="{2CAD952A-891D-47B9-B48D-62DA2C680F50}" destId="{3FB362C6-BE71-4602-82C4-B8F226526CFE}" srcOrd="0" destOrd="0" presId="urn:microsoft.com/office/officeart/2005/8/layout/radial6"/>
    <dgm:cxn modelId="{094B843F-B14B-400E-AA9D-E8206F9F6185}" srcId="{1B4C2AD8-63DB-4E2F-B124-A7C9C124AF01}" destId="{51275DD6-028E-473B-85DD-2196FE894961}" srcOrd="6" destOrd="0" parTransId="{0917C9C5-112C-438A-889C-4B108E017486}" sibTransId="{E496F254-5C1E-40B0-903A-60EA4699AB23}"/>
    <dgm:cxn modelId="{22E755A9-3D5F-4B5B-AE7A-68671AAE2470}" type="presOf" srcId="{51275DD6-028E-473B-85DD-2196FE894961}" destId="{02D4E4F9-AE78-435F-9C80-E9EB6A5B9CFE}" srcOrd="0" destOrd="0" presId="urn:microsoft.com/office/officeart/2005/8/layout/radial6"/>
    <dgm:cxn modelId="{3B0A3FBD-F8B5-485C-88E2-5BF7AC167EF0}" type="presOf" srcId="{BBEA9333-8471-4FF5-A794-1A1699114ABE}" destId="{6AA454FC-44E0-46DF-8C06-E57BDB8DA01D}" srcOrd="0" destOrd="0" presId="urn:microsoft.com/office/officeart/2005/8/layout/radial6"/>
    <dgm:cxn modelId="{2A897996-90A4-4E9E-806A-5722C9EA1D3D}" type="presOf" srcId="{B8AA3502-5241-47F0-8A1A-00B8093239C2}" destId="{F364F9B9-05CB-4C4C-A9C7-7E26666F1202}" srcOrd="0" destOrd="0" presId="urn:microsoft.com/office/officeart/2005/8/layout/radial6"/>
    <dgm:cxn modelId="{325F96CD-B7F3-46A7-81FE-9B510FA97845}" type="presOf" srcId="{BE2B53F4-DEA4-4F09-A2CE-43F6D1061470}" destId="{B0CF5D1C-4E88-4817-B057-BFDA62F3839E}" srcOrd="0" destOrd="0" presId="urn:microsoft.com/office/officeart/2005/8/layout/radial6"/>
    <dgm:cxn modelId="{0522A4C6-40C8-4503-B66C-A32AA5A374CC}" type="presOf" srcId="{89129884-4476-473C-A884-30404086B0A6}" destId="{F6E9144D-CAB2-42EA-AB6C-167533F4E29E}" srcOrd="0" destOrd="0" presId="urn:microsoft.com/office/officeart/2005/8/layout/radial6"/>
    <dgm:cxn modelId="{7C69BDF7-0FB3-4C9C-B682-1B9059570778}" srcId="{1B4C2AD8-63DB-4E2F-B124-A7C9C124AF01}" destId="{BEEA0F83-52B4-4014-A88D-C6DBBA212199}" srcOrd="4" destOrd="0" parTransId="{321B4ED7-58D9-4228-BDCB-58A55A67860C}" sibTransId="{6D9D84E9-7BEB-4000-9D5F-883E11ACD8BB}"/>
    <dgm:cxn modelId="{3D17A547-A5C3-4C2B-A4B6-DB609ABB165D}" srcId="{1B4C2AD8-63DB-4E2F-B124-A7C9C124AF01}" destId="{6956537E-1073-42EC-8CBF-04184EF60459}" srcOrd="0" destOrd="0" parTransId="{EDD321F1-E4AB-45F9-9556-7DC764D00784}" sibTransId="{BBEA9333-8471-4FF5-A794-1A1699114ABE}"/>
    <dgm:cxn modelId="{E4EB3E4A-FE6E-47FA-9091-A23601B9B401}" type="presOf" srcId="{1B4C2AD8-63DB-4E2F-B124-A7C9C124AF01}" destId="{35039C58-733D-4D3E-B73F-32B61E3E023E}" srcOrd="0" destOrd="0" presId="urn:microsoft.com/office/officeart/2005/8/layout/radial6"/>
    <dgm:cxn modelId="{9A002571-9332-4743-9F4A-8315BB9C2DB8}" type="presOf" srcId="{BEEA0F83-52B4-4014-A88D-C6DBBA212199}" destId="{C2292C0F-1734-4166-A532-5227B1C27003}" srcOrd="0" destOrd="0" presId="urn:microsoft.com/office/officeart/2005/8/layout/radial6"/>
    <dgm:cxn modelId="{C948018C-0787-4285-AF8F-BF33DFBE62D0}" type="presOf" srcId="{6D9D84E9-7BEB-4000-9D5F-883E11ACD8BB}" destId="{7C00F446-B7BC-423D-8B0D-E29AE1A12CBF}" srcOrd="0" destOrd="0" presId="urn:microsoft.com/office/officeart/2005/8/layout/radial6"/>
    <dgm:cxn modelId="{7F3D05BB-690D-4A43-862D-66F02AB86A0E}" type="presOf" srcId="{7DC2844A-5ABB-4047-A82F-D5F3989BE8C0}" destId="{6614930F-1CC2-4E2A-9C8E-1332E4DE0DF2}" srcOrd="0" destOrd="0" presId="urn:microsoft.com/office/officeart/2005/8/layout/radial6"/>
    <dgm:cxn modelId="{7F5F9CC3-7A21-4EB5-9FA7-B29D5BA78F2B}" srcId="{57CCCA02-8D4D-4623-92C6-DB31FDF6EEB2}" destId="{1B4C2AD8-63DB-4E2F-B124-A7C9C124AF01}" srcOrd="0" destOrd="0" parTransId="{AA5F2AAB-B01D-4CDB-9A38-F36E0243575E}" sibTransId="{49AC918C-81C4-4B04-BC72-E12A4F4CDA22}"/>
    <dgm:cxn modelId="{D552D334-DD14-4FC9-85BA-E673D8DCD15C}" srcId="{1B4C2AD8-63DB-4E2F-B124-A7C9C124AF01}" destId="{3F74A2FA-B1DC-42FB-8D92-02F5067E5FFB}" srcOrd="7" destOrd="0" parTransId="{53063F79-F95C-40C2-A89B-E110253A6893}" sibTransId="{B8AA3502-5241-47F0-8A1A-00B8093239C2}"/>
    <dgm:cxn modelId="{16C3CD85-91B8-43D6-9F66-D18456A87986}" type="presParOf" srcId="{9CF5DFFC-06E5-4606-B2D0-FC90F5488651}" destId="{35039C58-733D-4D3E-B73F-32B61E3E023E}" srcOrd="0" destOrd="0" presId="urn:microsoft.com/office/officeart/2005/8/layout/radial6"/>
    <dgm:cxn modelId="{1AAA3197-AB15-4C63-8654-1C91F3F02BB0}" type="presParOf" srcId="{9CF5DFFC-06E5-4606-B2D0-FC90F5488651}" destId="{FF7E843F-90A6-45B0-B5C0-C62BF4721C5E}" srcOrd="1" destOrd="0" presId="urn:microsoft.com/office/officeart/2005/8/layout/radial6"/>
    <dgm:cxn modelId="{790E0DF7-4831-4742-BB08-8D38B99A6ECE}" type="presParOf" srcId="{9CF5DFFC-06E5-4606-B2D0-FC90F5488651}" destId="{D694EB39-F2E9-4278-8ECD-8BF19929FA3D}" srcOrd="2" destOrd="0" presId="urn:microsoft.com/office/officeart/2005/8/layout/radial6"/>
    <dgm:cxn modelId="{6ECA5FFC-BD3D-4CAA-B7AB-AC41F9A0597B}" type="presParOf" srcId="{9CF5DFFC-06E5-4606-B2D0-FC90F5488651}" destId="{6AA454FC-44E0-46DF-8C06-E57BDB8DA01D}" srcOrd="3" destOrd="0" presId="urn:microsoft.com/office/officeart/2005/8/layout/radial6"/>
    <dgm:cxn modelId="{58DEF6BE-0088-40A7-B713-9DDD1DEFCD39}" type="presParOf" srcId="{9CF5DFFC-06E5-4606-B2D0-FC90F5488651}" destId="{D33BB6C1-1A17-4E10-8C82-8866AA8A6E20}" srcOrd="4" destOrd="0" presId="urn:microsoft.com/office/officeart/2005/8/layout/radial6"/>
    <dgm:cxn modelId="{A8722A6F-55B2-4076-9822-551F37A99D98}" type="presParOf" srcId="{9CF5DFFC-06E5-4606-B2D0-FC90F5488651}" destId="{72EEC86D-96F5-4930-ABF6-439EF4313B5A}" srcOrd="5" destOrd="0" presId="urn:microsoft.com/office/officeart/2005/8/layout/radial6"/>
    <dgm:cxn modelId="{FC86348F-D249-4442-B6C4-A16C18D4101E}" type="presParOf" srcId="{9CF5DFFC-06E5-4606-B2D0-FC90F5488651}" destId="{F6E9144D-CAB2-42EA-AB6C-167533F4E29E}" srcOrd="6" destOrd="0" presId="urn:microsoft.com/office/officeart/2005/8/layout/radial6"/>
    <dgm:cxn modelId="{431639A4-8F5D-4A5F-BDB0-F5C6A265E2A3}" type="presParOf" srcId="{9CF5DFFC-06E5-4606-B2D0-FC90F5488651}" destId="{EF23A4AE-5D24-4DE5-A6D4-FA986BA6BDEC}" srcOrd="7" destOrd="0" presId="urn:microsoft.com/office/officeart/2005/8/layout/radial6"/>
    <dgm:cxn modelId="{DD40024F-C16A-49D0-90BC-643CA45006E1}" type="presParOf" srcId="{9CF5DFFC-06E5-4606-B2D0-FC90F5488651}" destId="{7E9915EF-6011-4DEE-A3C5-8AD3E9942E34}" srcOrd="8" destOrd="0" presId="urn:microsoft.com/office/officeart/2005/8/layout/radial6"/>
    <dgm:cxn modelId="{F02E15DB-27C9-4675-890D-F7C9E142A4D2}" type="presParOf" srcId="{9CF5DFFC-06E5-4606-B2D0-FC90F5488651}" destId="{1DB8B395-361C-44DD-8763-DEF6BBDB1C8B}" srcOrd="9" destOrd="0" presId="urn:microsoft.com/office/officeart/2005/8/layout/radial6"/>
    <dgm:cxn modelId="{D9E6DD5C-3890-4625-A007-476997E16E36}" type="presParOf" srcId="{9CF5DFFC-06E5-4606-B2D0-FC90F5488651}" destId="{44DDAD80-E05B-4A1E-87F6-4DDBF0D2EFE0}" srcOrd="10" destOrd="0" presId="urn:microsoft.com/office/officeart/2005/8/layout/radial6"/>
    <dgm:cxn modelId="{532D41CC-CD9E-4801-BBB0-16A990FD5E2A}" type="presParOf" srcId="{9CF5DFFC-06E5-4606-B2D0-FC90F5488651}" destId="{97E8E12F-3738-469F-B575-FB97146FAC6B}" srcOrd="11" destOrd="0" presId="urn:microsoft.com/office/officeart/2005/8/layout/radial6"/>
    <dgm:cxn modelId="{A28C00D6-C43F-4E4A-9CA1-9A2C892A1E71}" type="presParOf" srcId="{9CF5DFFC-06E5-4606-B2D0-FC90F5488651}" destId="{3FB362C6-BE71-4602-82C4-B8F226526CFE}" srcOrd="12" destOrd="0" presId="urn:microsoft.com/office/officeart/2005/8/layout/radial6"/>
    <dgm:cxn modelId="{F312ACC6-F558-4AFE-961A-DC32E1CF4FA4}" type="presParOf" srcId="{9CF5DFFC-06E5-4606-B2D0-FC90F5488651}" destId="{C2292C0F-1734-4166-A532-5227B1C27003}" srcOrd="13" destOrd="0" presId="urn:microsoft.com/office/officeart/2005/8/layout/radial6"/>
    <dgm:cxn modelId="{7A5FB213-529E-4041-9909-2B5E7ED63330}" type="presParOf" srcId="{9CF5DFFC-06E5-4606-B2D0-FC90F5488651}" destId="{66933BD4-FCE5-49A6-8C99-CF56DDA5F929}" srcOrd="14" destOrd="0" presId="urn:microsoft.com/office/officeart/2005/8/layout/radial6"/>
    <dgm:cxn modelId="{93B3FAA0-F6FB-42A9-94EB-4F5E22D2BCC9}" type="presParOf" srcId="{9CF5DFFC-06E5-4606-B2D0-FC90F5488651}" destId="{7C00F446-B7BC-423D-8B0D-E29AE1A12CBF}" srcOrd="15" destOrd="0" presId="urn:microsoft.com/office/officeart/2005/8/layout/radial6"/>
    <dgm:cxn modelId="{9EB9CD87-7710-4381-9194-5B1318DD608E}" type="presParOf" srcId="{9CF5DFFC-06E5-4606-B2D0-FC90F5488651}" destId="{B0CF5D1C-4E88-4817-B057-BFDA62F3839E}" srcOrd="16" destOrd="0" presId="urn:microsoft.com/office/officeart/2005/8/layout/radial6"/>
    <dgm:cxn modelId="{D9D96EE7-813E-469B-B93E-53258F1485BB}" type="presParOf" srcId="{9CF5DFFC-06E5-4606-B2D0-FC90F5488651}" destId="{840B941E-421F-4664-9A7B-CD7839A6313E}" srcOrd="17" destOrd="0" presId="urn:microsoft.com/office/officeart/2005/8/layout/radial6"/>
    <dgm:cxn modelId="{ABDA666F-15BA-4E8E-BF59-A5A686BCCE7B}" type="presParOf" srcId="{9CF5DFFC-06E5-4606-B2D0-FC90F5488651}" destId="{6614930F-1CC2-4E2A-9C8E-1332E4DE0DF2}" srcOrd="18" destOrd="0" presId="urn:microsoft.com/office/officeart/2005/8/layout/radial6"/>
    <dgm:cxn modelId="{F8C6216F-8C40-4076-940E-CEE6B6941E10}" type="presParOf" srcId="{9CF5DFFC-06E5-4606-B2D0-FC90F5488651}" destId="{02D4E4F9-AE78-435F-9C80-E9EB6A5B9CFE}" srcOrd="19" destOrd="0" presId="urn:microsoft.com/office/officeart/2005/8/layout/radial6"/>
    <dgm:cxn modelId="{B1C036CF-9EA8-4446-97E7-7113FFF75ADB}" type="presParOf" srcId="{9CF5DFFC-06E5-4606-B2D0-FC90F5488651}" destId="{60BC9757-4337-4A37-8A83-367C652F6C0B}" srcOrd="20" destOrd="0" presId="urn:microsoft.com/office/officeart/2005/8/layout/radial6"/>
    <dgm:cxn modelId="{2B814369-F229-436B-9970-A93986C12B36}" type="presParOf" srcId="{9CF5DFFC-06E5-4606-B2D0-FC90F5488651}" destId="{85CE11EB-F0B6-4A40-9F30-F89A18F5F630}" srcOrd="21" destOrd="0" presId="urn:microsoft.com/office/officeart/2005/8/layout/radial6"/>
    <dgm:cxn modelId="{14E3AEA7-E76B-43BB-AEC3-3861A2F89B3B}" type="presParOf" srcId="{9CF5DFFC-06E5-4606-B2D0-FC90F5488651}" destId="{13CF2C43-435B-491B-B0B4-F562BC98AA9F}" srcOrd="22" destOrd="0" presId="urn:microsoft.com/office/officeart/2005/8/layout/radial6"/>
    <dgm:cxn modelId="{7E0C2983-30C1-4BCF-A1A6-0D39DC210659}" type="presParOf" srcId="{9CF5DFFC-06E5-4606-B2D0-FC90F5488651}" destId="{7637050B-3CF7-4B9C-BD94-7809C0321F74}" srcOrd="23" destOrd="0" presId="urn:microsoft.com/office/officeart/2005/8/layout/radial6"/>
    <dgm:cxn modelId="{C80EFEC4-7B11-4CF3-B074-1A7CE577E785}" type="presParOf" srcId="{9CF5DFFC-06E5-4606-B2D0-FC90F5488651}" destId="{F364F9B9-05CB-4C4C-A9C7-7E26666F1202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6B9855-0716-4278-953E-9F6BB24C0735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3E7CB3D-F2FA-43EE-B85B-C19F4CB67E84}">
      <dgm:prSet phldrT="[Text]"/>
      <dgm:spPr/>
      <dgm:t>
        <a:bodyPr/>
        <a:lstStyle/>
        <a:p>
          <a:r>
            <a:rPr lang="de-DE" dirty="0" smtClean="0"/>
            <a:t>1. Quartal 2019</a:t>
          </a:r>
          <a:endParaRPr lang="de-DE" dirty="0"/>
        </a:p>
      </dgm:t>
    </dgm:pt>
    <dgm:pt modelId="{D52F655B-BD80-446E-8FA9-83BCCB2C1EC9}" type="parTrans" cxnId="{FF1C9520-AA4C-496D-A874-D20F8A8138AF}">
      <dgm:prSet/>
      <dgm:spPr/>
      <dgm:t>
        <a:bodyPr/>
        <a:lstStyle/>
        <a:p>
          <a:endParaRPr lang="de-DE"/>
        </a:p>
      </dgm:t>
    </dgm:pt>
    <dgm:pt modelId="{3ED9A90B-9068-4398-AABD-B9F43885CCF6}" type="sibTrans" cxnId="{FF1C9520-AA4C-496D-A874-D20F8A8138AF}">
      <dgm:prSet/>
      <dgm:spPr/>
      <dgm:t>
        <a:bodyPr/>
        <a:lstStyle/>
        <a:p>
          <a:endParaRPr lang="de-DE"/>
        </a:p>
      </dgm:t>
    </dgm:pt>
    <dgm:pt modelId="{5BB4AA47-405C-483D-8DAC-8572427A7374}">
      <dgm:prSet phldrT="[Text]"/>
      <dgm:spPr/>
      <dgm:t>
        <a:bodyPr/>
        <a:lstStyle/>
        <a:p>
          <a:r>
            <a:rPr lang="de-DE" dirty="0" smtClean="0"/>
            <a:t>Infoeinholung zum Programm bei der Stadt Wertheim</a:t>
          </a:r>
          <a:endParaRPr lang="de-DE" dirty="0"/>
        </a:p>
      </dgm:t>
    </dgm:pt>
    <dgm:pt modelId="{FECBD62C-BCB8-4FD5-8966-B251B62FB9C4}" type="parTrans" cxnId="{8313E364-762C-4376-A087-214E2E4302E2}">
      <dgm:prSet/>
      <dgm:spPr/>
      <dgm:t>
        <a:bodyPr/>
        <a:lstStyle/>
        <a:p>
          <a:endParaRPr lang="de-DE"/>
        </a:p>
      </dgm:t>
    </dgm:pt>
    <dgm:pt modelId="{AB177202-B7B5-4FCE-A047-59AF6695EACA}" type="sibTrans" cxnId="{8313E364-762C-4376-A087-214E2E4302E2}">
      <dgm:prSet/>
      <dgm:spPr/>
      <dgm:t>
        <a:bodyPr/>
        <a:lstStyle/>
        <a:p>
          <a:endParaRPr lang="de-DE"/>
        </a:p>
      </dgm:t>
    </dgm:pt>
    <dgm:pt modelId="{80D1BF9B-FD61-495B-A57C-ADD26354706D}">
      <dgm:prSet phldrT="[Text]"/>
      <dgm:spPr/>
      <dgm:t>
        <a:bodyPr/>
        <a:lstStyle/>
        <a:p>
          <a:r>
            <a:rPr lang="de-DE" dirty="0" smtClean="0"/>
            <a:t>Durchsicht und Durcharbeitung der erhaltenen Infos</a:t>
          </a:r>
          <a:endParaRPr lang="de-DE" dirty="0"/>
        </a:p>
      </dgm:t>
    </dgm:pt>
    <dgm:pt modelId="{2B46776B-6911-41AC-BF7C-61E4ED24F74D}" type="parTrans" cxnId="{657FEA5B-EA48-43EB-931F-F567AA600A99}">
      <dgm:prSet/>
      <dgm:spPr/>
      <dgm:t>
        <a:bodyPr/>
        <a:lstStyle/>
        <a:p>
          <a:endParaRPr lang="de-DE"/>
        </a:p>
      </dgm:t>
    </dgm:pt>
    <dgm:pt modelId="{82A9422E-5EA7-4CF5-A589-9A6A141978F8}" type="sibTrans" cxnId="{657FEA5B-EA48-43EB-931F-F567AA600A99}">
      <dgm:prSet/>
      <dgm:spPr/>
      <dgm:t>
        <a:bodyPr/>
        <a:lstStyle/>
        <a:p>
          <a:endParaRPr lang="de-DE"/>
        </a:p>
      </dgm:t>
    </dgm:pt>
    <dgm:pt modelId="{812C1850-2320-4F20-A9B3-D121AAD7A671}">
      <dgm:prSet phldrT="[Text]"/>
      <dgm:spPr/>
      <dgm:t>
        <a:bodyPr/>
        <a:lstStyle/>
        <a:p>
          <a:r>
            <a:rPr lang="de-DE" dirty="0" smtClean="0"/>
            <a:t>2. + 3. Quartal 2019</a:t>
          </a:r>
          <a:endParaRPr lang="de-DE" dirty="0"/>
        </a:p>
      </dgm:t>
    </dgm:pt>
    <dgm:pt modelId="{67703735-1B7B-4EAE-90A1-D445B90E3445}" type="parTrans" cxnId="{8D65912C-4943-4D8D-B2A5-9B89184B6EB5}">
      <dgm:prSet/>
      <dgm:spPr/>
      <dgm:t>
        <a:bodyPr/>
        <a:lstStyle/>
        <a:p>
          <a:endParaRPr lang="de-DE"/>
        </a:p>
      </dgm:t>
    </dgm:pt>
    <dgm:pt modelId="{0BEC3AC5-D341-478A-9CAF-614492DFEF37}" type="sibTrans" cxnId="{8D65912C-4943-4D8D-B2A5-9B89184B6EB5}">
      <dgm:prSet/>
      <dgm:spPr/>
      <dgm:t>
        <a:bodyPr/>
        <a:lstStyle/>
        <a:p>
          <a:endParaRPr lang="de-DE"/>
        </a:p>
      </dgm:t>
    </dgm:pt>
    <dgm:pt modelId="{A3CBAD4B-8EA6-424F-8B33-E77957AACEB5}">
      <dgm:prSet phldrT="[Text]"/>
      <dgm:spPr/>
      <dgm:t>
        <a:bodyPr/>
        <a:lstStyle/>
        <a:p>
          <a:r>
            <a:rPr lang="de-DE" dirty="0" smtClean="0"/>
            <a:t>Bearbeitung des Prüfkatalogs der Stadt Wertheim</a:t>
          </a:r>
          <a:endParaRPr lang="de-DE" dirty="0"/>
        </a:p>
      </dgm:t>
    </dgm:pt>
    <dgm:pt modelId="{3DE2F91B-22D6-48EA-B085-9ECF5E2460CF}" type="parTrans" cxnId="{60A1A458-46A8-4848-9854-9DDB2FFE11DB}">
      <dgm:prSet/>
      <dgm:spPr/>
      <dgm:t>
        <a:bodyPr/>
        <a:lstStyle/>
        <a:p>
          <a:endParaRPr lang="de-DE"/>
        </a:p>
      </dgm:t>
    </dgm:pt>
    <dgm:pt modelId="{243C7E85-8814-4138-B6F0-EBA90A4099F5}" type="sibTrans" cxnId="{60A1A458-46A8-4848-9854-9DDB2FFE11DB}">
      <dgm:prSet/>
      <dgm:spPr/>
      <dgm:t>
        <a:bodyPr/>
        <a:lstStyle/>
        <a:p>
          <a:endParaRPr lang="de-DE"/>
        </a:p>
      </dgm:t>
    </dgm:pt>
    <dgm:pt modelId="{054E96D5-3C7F-434F-96BF-05D8D36387A0}">
      <dgm:prSet phldrT="[Text]"/>
      <dgm:spPr/>
      <dgm:t>
        <a:bodyPr/>
        <a:lstStyle/>
        <a:p>
          <a:r>
            <a:rPr lang="de-DE" dirty="0" smtClean="0"/>
            <a:t>und erste Selbsteinschätzung durch Rückmeldung zuständiger Stellen </a:t>
          </a:r>
          <a:endParaRPr lang="de-DE" dirty="0"/>
        </a:p>
      </dgm:t>
    </dgm:pt>
    <dgm:pt modelId="{F7CBAED8-D27E-44C1-9AB9-CFBA4791F2E5}" type="parTrans" cxnId="{900ECAB9-F502-4EE2-97FE-078C7ECFD59A}">
      <dgm:prSet/>
      <dgm:spPr/>
      <dgm:t>
        <a:bodyPr/>
        <a:lstStyle/>
        <a:p>
          <a:endParaRPr lang="de-DE"/>
        </a:p>
      </dgm:t>
    </dgm:pt>
    <dgm:pt modelId="{92F663BA-C950-4D1A-B3B6-2512FDCB5F70}" type="sibTrans" cxnId="{900ECAB9-F502-4EE2-97FE-078C7ECFD59A}">
      <dgm:prSet/>
      <dgm:spPr/>
      <dgm:t>
        <a:bodyPr/>
        <a:lstStyle/>
        <a:p>
          <a:endParaRPr lang="de-DE"/>
        </a:p>
      </dgm:t>
    </dgm:pt>
    <dgm:pt modelId="{3E3A484B-673B-408F-AEF6-2B5EC9943FE9}">
      <dgm:prSet phldrT="[Text]"/>
      <dgm:spPr/>
      <dgm:t>
        <a:bodyPr/>
        <a:lstStyle/>
        <a:p>
          <a:r>
            <a:rPr lang="de-DE" dirty="0" smtClean="0"/>
            <a:t>4. Quartal 2019</a:t>
          </a:r>
          <a:endParaRPr lang="de-DE" dirty="0"/>
        </a:p>
      </dgm:t>
    </dgm:pt>
    <dgm:pt modelId="{D015CC49-FD92-4304-AE77-DFFD327B5EFE}" type="parTrans" cxnId="{F0C77929-81B5-4D4D-A228-8926C2346C09}">
      <dgm:prSet/>
      <dgm:spPr/>
      <dgm:t>
        <a:bodyPr/>
        <a:lstStyle/>
        <a:p>
          <a:endParaRPr lang="de-DE"/>
        </a:p>
      </dgm:t>
    </dgm:pt>
    <dgm:pt modelId="{DF3695F7-8590-4E0D-8E83-DCEA41761BD6}" type="sibTrans" cxnId="{F0C77929-81B5-4D4D-A228-8926C2346C09}">
      <dgm:prSet/>
      <dgm:spPr/>
      <dgm:t>
        <a:bodyPr/>
        <a:lstStyle/>
        <a:p>
          <a:endParaRPr lang="de-DE"/>
        </a:p>
      </dgm:t>
    </dgm:pt>
    <dgm:pt modelId="{F6F12E1F-C370-4B15-ABD8-EF76D154C927}">
      <dgm:prSet phldrT="[Text]"/>
      <dgm:spPr/>
      <dgm:t>
        <a:bodyPr/>
        <a:lstStyle/>
        <a:p>
          <a:r>
            <a:rPr lang="de-DE" dirty="0" smtClean="0"/>
            <a:t>Abschluss der Bearbeitung</a:t>
          </a:r>
          <a:endParaRPr lang="de-DE" dirty="0"/>
        </a:p>
      </dgm:t>
    </dgm:pt>
    <dgm:pt modelId="{D4E9060F-8D74-4A49-8DA1-E4BA7C16E68F}" type="parTrans" cxnId="{20A6D44D-3E41-4775-86F7-CC3A26F2BD02}">
      <dgm:prSet/>
      <dgm:spPr/>
      <dgm:t>
        <a:bodyPr/>
        <a:lstStyle/>
        <a:p>
          <a:endParaRPr lang="de-DE"/>
        </a:p>
      </dgm:t>
    </dgm:pt>
    <dgm:pt modelId="{88E2F950-C0D7-4E0A-9D06-B7A32C496BAB}" type="sibTrans" cxnId="{20A6D44D-3E41-4775-86F7-CC3A26F2BD02}">
      <dgm:prSet/>
      <dgm:spPr/>
      <dgm:t>
        <a:bodyPr/>
        <a:lstStyle/>
        <a:p>
          <a:endParaRPr lang="de-DE"/>
        </a:p>
      </dgm:t>
    </dgm:pt>
    <dgm:pt modelId="{9A5DCDD0-EF9E-485A-B688-A643EBA2EFA9}">
      <dgm:prSet phldrT="[Text]"/>
      <dgm:spPr/>
      <dgm:t>
        <a:bodyPr/>
        <a:lstStyle/>
        <a:p>
          <a:r>
            <a:rPr lang="de-DE" dirty="0" smtClean="0"/>
            <a:t>Selbsteinschätzung</a:t>
          </a:r>
          <a:endParaRPr lang="de-DE" dirty="0"/>
        </a:p>
      </dgm:t>
    </dgm:pt>
    <dgm:pt modelId="{331E3F08-271A-47E4-9C39-EFE243F1BE97}" type="parTrans" cxnId="{9F94988F-3D93-481A-9F01-E77BA652F664}">
      <dgm:prSet/>
      <dgm:spPr/>
      <dgm:t>
        <a:bodyPr/>
        <a:lstStyle/>
        <a:p>
          <a:endParaRPr lang="de-DE"/>
        </a:p>
      </dgm:t>
    </dgm:pt>
    <dgm:pt modelId="{A6335752-7227-4B53-92EC-3D865A65B26E}" type="sibTrans" cxnId="{9F94988F-3D93-481A-9F01-E77BA652F664}">
      <dgm:prSet/>
      <dgm:spPr/>
      <dgm:t>
        <a:bodyPr/>
        <a:lstStyle/>
        <a:p>
          <a:endParaRPr lang="de-DE"/>
        </a:p>
      </dgm:t>
    </dgm:pt>
    <dgm:pt modelId="{843D4F5A-F871-4F98-A6C1-8ED9D5121EDC}">
      <dgm:prSet phldrT="[Text]"/>
      <dgm:spPr/>
      <dgm:t>
        <a:bodyPr/>
        <a:lstStyle/>
        <a:p>
          <a:r>
            <a:rPr lang="de-DE" dirty="0" smtClean="0"/>
            <a:t>Anforderung des Prüfkatalogs bei der Arbeitsgemeinschaft Netzwerk Familie Baden-Württemberg </a:t>
          </a:r>
          <a:r>
            <a:rPr lang="de-DE" dirty="0" err="1" smtClean="0"/>
            <a:t>e.V</a:t>
          </a:r>
          <a:endParaRPr lang="de-DE" dirty="0"/>
        </a:p>
      </dgm:t>
    </dgm:pt>
    <dgm:pt modelId="{236412E7-CA6B-47A0-9650-8C43248C4185}" type="parTrans" cxnId="{24A7260F-6A97-48A6-B201-09DA7A08132E}">
      <dgm:prSet/>
      <dgm:spPr/>
      <dgm:t>
        <a:bodyPr/>
        <a:lstStyle/>
        <a:p>
          <a:endParaRPr lang="de-DE"/>
        </a:p>
      </dgm:t>
    </dgm:pt>
    <dgm:pt modelId="{2E6105F6-A17E-4D5D-9B73-D3CD85EE06B0}" type="sibTrans" cxnId="{24A7260F-6A97-48A6-B201-09DA7A08132E}">
      <dgm:prSet/>
      <dgm:spPr/>
      <dgm:t>
        <a:bodyPr/>
        <a:lstStyle/>
        <a:p>
          <a:endParaRPr lang="de-DE"/>
        </a:p>
      </dgm:t>
    </dgm:pt>
    <dgm:pt modelId="{B2F3EA63-8B1F-4D5E-96F6-05707131E0C0}">
      <dgm:prSet phldrT="[Text]"/>
      <dgm:spPr/>
      <dgm:t>
        <a:bodyPr/>
        <a:lstStyle/>
        <a:p>
          <a:r>
            <a:rPr lang="de-DE" dirty="0" smtClean="0"/>
            <a:t>Erhalt der Unterlagen und Bearbeitung des Prüfkatalogs </a:t>
          </a:r>
          <a:endParaRPr lang="de-DE" dirty="0"/>
        </a:p>
      </dgm:t>
    </dgm:pt>
    <dgm:pt modelId="{6CA50108-E2D1-4062-A341-1768CC645754}" type="parTrans" cxnId="{A1645115-D21F-444C-972D-B552C2F911FB}">
      <dgm:prSet/>
      <dgm:spPr/>
      <dgm:t>
        <a:bodyPr/>
        <a:lstStyle/>
        <a:p>
          <a:endParaRPr lang="de-DE"/>
        </a:p>
      </dgm:t>
    </dgm:pt>
    <dgm:pt modelId="{28DB7B76-EF3D-4156-A945-2D1DB0CD48BC}" type="sibTrans" cxnId="{A1645115-D21F-444C-972D-B552C2F911FB}">
      <dgm:prSet/>
      <dgm:spPr/>
      <dgm:t>
        <a:bodyPr/>
        <a:lstStyle/>
        <a:p>
          <a:endParaRPr lang="de-DE"/>
        </a:p>
      </dgm:t>
    </dgm:pt>
    <dgm:pt modelId="{6D8B267F-F42B-4317-9E07-AF72B78C56A6}">
      <dgm:prSet phldrT="[Text]"/>
      <dgm:spPr/>
      <dgm:t>
        <a:bodyPr/>
        <a:lstStyle/>
        <a:p>
          <a:r>
            <a:rPr lang="de-DE" dirty="0" smtClean="0"/>
            <a:t>Auswertung der Ergebnisse</a:t>
          </a:r>
          <a:endParaRPr lang="de-DE" dirty="0"/>
        </a:p>
      </dgm:t>
    </dgm:pt>
    <dgm:pt modelId="{E1CEE2F3-DCB4-42DA-9F4A-0727E81E34A5}" type="parTrans" cxnId="{2C924F05-92B8-4A4A-A4BF-298E61706B06}">
      <dgm:prSet/>
      <dgm:spPr/>
      <dgm:t>
        <a:bodyPr/>
        <a:lstStyle/>
        <a:p>
          <a:endParaRPr lang="de-DE"/>
        </a:p>
      </dgm:t>
    </dgm:pt>
    <dgm:pt modelId="{D2A5F787-AF78-48C1-A74D-3EBA6325E5AE}" type="sibTrans" cxnId="{2C924F05-92B8-4A4A-A4BF-298E61706B06}">
      <dgm:prSet/>
      <dgm:spPr/>
      <dgm:t>
        <a:bodyPr/>
        <a:lstStyle/>
        <a:p>
          <a:endParaRPr lang="de-DE"/>
        </a:p>
      </dgm:t>
    </dgm:pt>
    <dgm:pt modelId="{1AFC9A04-60BC-471C-A06D-9E7BACBF6BCB}" type="pres">
      <dgm:prSet presAssocID="{326B9855-0716-4278-953E-9F6BB24C0735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0C7F5CF0-F1C2-4962-B353-BDEF919A9D5F}" type="pres">
      <dgm:prSet presAssocID="{53E7CB3D-F2FA-43EE-B85B-C19F4CB67E84}" presName="composite" presStyleCnt="0"/>
      <dgm:spPr/>
    </dgm:pt>
    <dgm:pt modelId="{9A28A58E-0B0F-409E-A862-4C0591901169}" type="pres">
      <dgm:prSet presAssocID="{53E7CB3D-F2FA-43EE-B85B-C19F4CB67E84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837FA82-B9B9-4915-9CD7-370109EEC2BA}" type="pres">
      <dgm:prSet presAssocID="{53E7CB3D-F2FA-43EE-B85B-C19F4CB67E84}" presName="descendantText" presStyleLbl="alignAcc1" presStyleIdx="0" presStyleCnt="3" custLinFactNeighborX="145" custLinFactNeighborY="47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78A9A99-7F75-497B-81D5-1F3D4014C0A4}" type="pres">
      <dgm:prSet presAssocID="{3ED9A90B-9068-4398-AABD-B9F43885CCF6}" presName="sp" presStyleCnt="0"/>
      <dgm:spPr/>
    </dgm:pt>
    <dgm:pt modelId="{DC29A5D7-B78F-4B36-97D4-12E0B2116309}" type="pres">
      <dgm:prSet presAssocID="{812C1850-2320-4F20-A9B3-D121AAD7A671}" presName="composite" presStyleCnt="0"/>
      <dgm:spPr/>
    </dgm:pt>
    <dgm:pt modelId="{8A72193E-ECE8-4541-9A8B-D1A81507BF10}" type="pres">
      <dgm:prSet presAssocID="{812C1850-2320-4F20-A9B3-D121AAD7A67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D087AA-DB11-49AB-B3E4-84A9B9D1CE3F}" type="pres">
      <dgm:prSet presAssocID="{812C1850-2320-4F20-A9B3-D121AAD7A67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F4B6F66-54C5-436E-BD7E-EF6AC1EA1FF9}" type="pres">
      <dgm:prSet presAssocID="{0BEC3AC5-D341-478A-9CAF-614492DFEF37}" presName="sp" presStyleCnt="0"/>
      <dgm:spPr/>
    </dgm:pt>
    <dgm:pt modelId="{84DB6B5F-CD59-41B5-89B9-15761DE4823A}" type="pres">
      <dgm:prSet presAssocID="{3E3A484B-673B-408F-AEF6-2B5EC9943FE9}" presName="composite" presStyleCnt="0"/>
      <dgm:spPr/>
    </dgm:pt>
    <dgm:pt modelId="{962406FE-7CF3-4782-A2E5-B8910F43C3E9}" type="pres">
      <dgm:prSet presAssocID="{3E3A484B-673B-408F-AEF6-2B5EC9943FE9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C8D539E-4D3C-4C02-90FC-C37CC3880BE3}" type="pres">
      <dgm:prSet presAssocID="{3E3A484B-673B-408F-AEF6-2B5EC9943FE9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A653C8B-2A76-41A1-AA34-5600FD85AB6A}" type="presOf" srcId="{B2F3EA63-8B1F-4D5E-96F6-05707131E0C0}" destId="{FAD087AA-DB11-49AB-B3E4-84A9B9D1CE3F}" srcOrd="0" destOrd="3" presId="urn:microsoft.com/office/officeart/2005/8/layout/chevron2"/>
    <dgm:cxn modelId="{A1645115-D21F-444C-972D-B552C2F911FB}" srcId="{812C1850-2320-4F20-A9B3-D121AAD7A671}" destId="{B2F3EA63-8B1F-4D5E-96F6-05707131E0C0}" srcOrd="3" destOrd="0" parTransId="{6CA50108-E2D1-4062-A341-1768CC645754}" sibTransId="{28DB7B76-EF3D-4156-A945-2D1DB0CD48BC}"/>
    <dgm:cxn modelId="{8313E364-762C-4376-A087-214E2E4302E2}" srcId="{53E7CB3D-F2FA-43EE-B85B-C19F4CB67E84}" destId="{5BB4AA47-405C-483D-8DAC-8572427A7374}" srcOrd="0" destOrd="0" parTransId="{FECBD62C-BCB8-4FD5-8966-B251B62FB9C4}" sibTransId="{AB177202-B7B5-4FCE-A047-59AF6695EACA}"/>
    <dgm:cxn modelId="{F0C77929-81B5-4D4D-A228-8926C2346C09}" srcId="{326B9855-0716-4278-953E-9F6BB24C0735}" destId="{3E3A484B-673B-408F-AEF6-2B5EC9943FE9}" srcOrd="2" destOrd="0" parTransId="{D015CC49-FD92-4304-AE77-DFFD327B5EFE}" sibTransId="{DF3695F7-8590-4E0D-8E83-DCEA41761BD6}"/>
    <dgm:cxn modelId="{657FEA5B-EA48-43EB-931F-F567AA600A99}" srcId="{53E7CB3D-F2FA-43EE-B85B-C19F4CB67E84}" destId="{80D1BF9B-FD61-495B-A57C-ADD26354706D}" srcOrd="1" destOrd="0" parTransId="{2B46776B-6911-41AC-BF7C-61E4ED24F74D}" sibTransId="{82A9422E-5EA7-4CF5-A589-9A6A141978F8}"/>
    <dgm:cxn modelId="{2C987E33-3076-40F4-8929-E67488A4AA64}" type="presOf" srcId="{9A5DCDD0-EF9E-485A-B688-A643EBA2EFA9}" destId="{7C8D539E-4D3C-4C02-90FC-C37CC3880BE3}" srcOrd="0" destOrd="2" presId="urn:microsoft.com/office/officeart/2005/8/layout/chevron2"/>
    <dgm:cxn modelId="{B4512B10-312E-46A2-AA3F-92B5108218BD}" type="presOf" srcId="{843D4F5A-F871-4F98-A6C1-8ED9D5121EDC}" destId="{FAD087AA-DB11-49AB-B3E4-84A9B9D1CE3F}" srcOrd="0" destOrd="2" presId="urn:microsoft.com/office/officeart/2005/8/layout/chevron2"/>
    <dgm:cxn modelId="{900ECAB9-F502-4EE2-97FE-078C7ECFD59A}" srcId="{812C1850-2320-4F20-A9B3-D121AAD7A671}" destId="{054E96D5-3C7F-434F-96BF-05D8D36387A0}" srcOrd="1" destOrd="0" parTransId="{F7CBAED8-D27E-44C1-9AB9-CFBA4791F2E5}" sibTransId="{92F663BA-C950-4D1A-B3B6-2512FDCB5F70}"/>
    <dgm:cxn modelId="{24A7260F-6A97-48A6-B201-09DA7A08132E}" srcId="{812C1850-2320-4F20-A9B3-D121AAD7A671}" destId="{843D4F5A-F871-4F98-A6C1-8ED9D5121EDC}" srcOrd="2" destOrd="0" parTransId="{236412E7-CA6B-47A0-9650-8C43248C4185}" sibTransId="{2E6105F6-A17E-4D5D-9B73-D3CD85EE06B0}"/>
    <dgm:cxn modelId="{20A6D44D-3E41-4775-86F7-CC3A26F2BD02}" srcId="{3E3A484B-673B-408F-AEF6-2B5EC9943FE9}" destId="{F6F12E1F-C370-4B15-ABD8-EF76D154C927}" srcOrd="0" destOrd="0" parTransId="{D4E9060F-8D74-4A49-8DA1-E4BA7C16E68F}" sibTransId="{88E2F950-C0D7-4E0A-9D06-B7A32C496BAB}"/>
    <dgm:cxn modelId="{8D65912C-4943-4D8D-B2A5-9B89184B6EB5}" srcId="{326B9855-0716-4278-953E-9F6BB24C0735}" destId="{812C1850-2320-4F20-A9B3-D121AAD7A671}" srcOrd="1" destOrd="0" parTransId="{67703735-1B7B-4EAE-90A1-D445B90E3445}" sibTransId="{0BEC3AC5-D341-478A-9CAF-614492DFEF37}"/>
    <dgm:cxn modelId="{9F94988F-3D93-481A-9F01-E77BA652F664}" srcId="{3E3A484B-673B-408F-AEF6-2B5EC9943FE9}" destId="{9A5DCDD0-EF9E-485A-B688-A643EBA2EFA9}" srcOrd="2" destOrd="0" parTransId="{331E3F08-271A-47E4-9C39-EFE243F1BE97}" sibTransId="{A6335752-7227-4B53-92EC-3D865A65B26E}"/>
    <dgm:cxn modelId="{083882CE-EA8F-4769-843F-F2C401D890CD}" type="presOf" srcId="{054E96D5-3C7F-434F-96BF-05D8D36387A0}" destId="{FAD087AA-DB11-49AB-B3E4-84A9B9D1CE3F}" srcOrd="0" destOrd="1" presId="urn:microsoft.com/office/officeart/2005/8/layout/chevron2"/>
    <dgm:cxn modelId="{C5F0F408-357F-4146-87DD-A0B4F0FC4014}" type="presOf" srcId="{80D1BF9B-FD61-495B-A57C-ADD26354706D}" destId="{1837FA82-B9B9-4915-9CD7-370109EEC2BA}" srcOrd="0" destOrd="1" presId="urn:microsoft.com/office/officeart/2005/8/layout/chevron2"/>
    <dgm:cxn modelId="{60A1A458-46A8-4848-9854-9DDB2FFE11DB}" srcId="{812C1850-2320-4F20-A9B3-D121AAD7A671}" destId="{A3CBAD4B-8EA6-424F-8B33-E77957AACEB5}" srcOrd="0" destOrd="0" parTransId="{3DE2F91B-22D6-48EA-B085-9ECF5E2460CF}" sibTransId="{243C7E85-8814-4138-B6F0-EBA90A4099F5}"/>
    <dgm:cxn modelId="{247F520A-D1C4-44E4-ADBF-70625F6668FA}" type="presOf" srcId="{6D8B267F-F42B-4317-9E07-AF72B78C56A6}" destId="{7C8D539E-4D3C-4C02-90FC-C37CC3880BE3}" srcOrd="0" destOrd="1" presId="urn:microsoft.com/office/officeart/2005/8/layout/chevron2"/>
    <dgm:cxn modelId="{1C7C2452-9F03-45FC-BA4B-ADB5D9B5A88A}" type="presOf" srcId="{F6F12E1F-C370-4B15-ABD8-EF76D154C927}" destId="{7C8D539E-4D3C-4C02-90FC-C37CC3880BE3}" srcOrd="0" destOrd="0" presId="urn:microsoft.com/office/officeart/2005/8/layout/chevron2"/>
    <dgm:cxn modelId="{1C6AC304-747D-4ED7-8CFA-C130092053F5}" type="presOf" srcId="{326B9855-0716-4278-953E-9F6BB24C0735}" destId="{1AFC9A04-60BC-471C-A06D-9E7BACBF6BCB}" srcOrd="0" destOrd="0" presId="urn:microsoft.com/office/officeart/2005/8/layout/chevron2"/>
    <dgm:cxn modelId="{CA2626C1-E09E-43DD-B26B-8DC49C30FE6B}" type="presOf" srcId="{3E3A484B-673B-408F-AEF6-2B5EC9943FE9}" destId="{962406FE-7CF3-4782-A2E5-B8910F43C3E9}" srcOrd="0" destOrd="0" presId="urn:microsoft.com/office/officeart/2005/8/layout/chevron2"/>
    <dgm:cxn modelId="{2C924F05-92B8-4A4A-A4BF-298E61706B06}" srcId="{3E3A484B-673B-408F-AEF6-2B5EC9943FE9}" destId="{6D8B267F-F42B-4317-9E07-AF72B78C56A6}" srcOrd="1" destOrd="0" parTransId="{E1CEE2F3-DCB4-42DA-9F4A-0727E81E34A5}" sibTransId="{D2A5F787-AF78-48C1-A74D-3EBA6325E5AE}"/>
    <dgm:cxn modelId="{B08958AB-C436-45CB-8392-9442556459F1}" type="presOf" srcId="{5BB4AA47-405C-483D-8DAC-8572427A7374}" destId="{1837FA82-B9B9-4915-9CD7-370109EEC2BA}" srcOrd="0" destOrd="0" presId="urn:microsoft.com/office/officeart/2005/8/layout/chevron2"/>
    <dgm:cxn modelId="{A9D4CB85-5578-488E-BCB5-B31C5BE4F578}" type="presOf" srcId="{53E7CB3D-F2FA-43EE-B85B-C19F4CB67E84}" destId="{9A28A58E-0B0F-409E-A862-4C0591901169}" srcOrd="0" destOrd="0" presId="urn:microsoft.com/office/officeart/2005/8/layout/chevron2"/>
    <dgm:cxn modelId="{A5CA5145-402F-4916-8917-18EC2AE25FA2}" type="presOf" srcId="{812C1850-2320-4F20-A9B3-D121AAD7A671}" destId="{8A72193E-ECE8-4541-9A8B-D1A81507BF10}" srcOrd="0" destOrd="0" presId="urn:microsoft.com/office/officeart/2005/8/layout/chevron2"/>
    <dgm:cxn modelId="{FF1C9520-AA4C-496D-A874-D20F8A8138AF}" srcId="{326B9855-0716-4278-953E-9F6BB24C0735}" destId="{53E7CB3D-F2FA-43EE-B85B-C19F4CB67E84}" srcOrd="0" destOrd="0" parTransId="{D52F655B-BD80-446E-8FA9-83BCCB2C1EC9}" sibTransId="{3ED9A90B-9068-4398-AABD-B9F43885CCF6}"/>
    <dgm:cxn modelId="{AE62387A-377B-4CED-8F9B-357C26EC7D0D}" type="presOf" srcId="{A3CBAD4B-8EA6-424F-8B33-E77957AACEB5}" destId="{FAD087AA-DB11-49AB-B3E4-84A9B9D1CE3F}" srcOrd="0" destOrd="0" presId="urn:microsoft.com/office/officeart/2005/8/layout/chevron2"/>
    <dgm:cxn modelId="{B97D7139-4FED-407C-BA18-3F2BCE404BC8}" type="presParOf" srcId="{1AFC9A04-60BC-471C-A06D-9E7BACBF6BCB}" destId="{0C7F5CF0-F1C2-4962-B353-BDEF919A9D5F}" srcOrd="0" destOrd="0" presId="urn:microsoft.com/office/officeart/2005/8/layout/chevron2"/>
    <dgm:cxn modelId="{B1732AD0-9B72-4310-BAC1-AC091AAF198D}" type="presParOf" srcId="{0C7F5CF0-F1C2-4962-B353-BDEF919A9D5F}" destId="{9A28A58E-0B0F-409E-A862-4C0591901169}" srcOrd="0" destOrd="0" presId="urn:microsoft.com/office/officeart/2005/8/layout/chevron2"/>
    <dgm:cxn modelId="{06C3BFAF-7DAE-4098-ACFD-A0A729DB044B}" type="presParOf" srcId="{0C7F5CF0-F1C2-4962-B353-BDEF919A9D5F}" destId="{1837FA82-B9B9-4915-9CD7-370109EEC2BA}" srcOrd="1" destOrd="0" presId="urn:microsoft.com/office/officeart/2005/8/layout/chevron2"/>
    <dgm:cxn modelId="{663E3851-C61C-40B1-AC2E-D8330B831490}" type="presParOf" srcId="{1AFC9A04-60BC-471C-A06D-9E7BACBF6BCB}" destId="{E78A9A99-7F75-497B-81D5-1F3D4014C0A4}" srcOrd="1" destOrd="0" presId="urn:microsoft.com/office/officeart/2005/8/layout/chevron2"/>
    <dgm:cxn modelId="{279AD0E3-0C6F-46D3-BA3E-D0552BC98BF4}" type="presParOf" srcId="{1AFC9A04-60BC-471C-A06D-9E7BACBF6BCB}" destId="{DC29A5D7-B78F-4B36-97D4-12E0B2116309}" srcOrd="2" destOrd="0" presId="urn:microsoft.com/office/officeart/2005/8/layout/chevron2"/>
    <dgm:cxn modelId="{A4AFFE42-57D4-4886-A545-C460F19088D4}" type="presParOf" srcId="{DC29A5D7-B78F-4B36-97D4-12E0B2116309}" destId="{8A72193E-ECE8-4541-9A8B-D1A81507BF10}" srcOrd="0" destOrd="0" presId="urn:microsoft.com/office/officeart/2005/8/layout/chevron2"/>
    <dgm:cxn modelId="{54258239-AC50-4FA2-BCD8-0C5E5BFA8A1A}" type="presParOf" srcId="{DC29A5D7-B78F-4B36-97D4-12E0B2116309}" destId="{FAD087AA-DB11-49AB-B3E4-84A9B9D1CE3F}" srcOrd="1" destOrd="0" presId="urn:microsoft.com/office/officeart/2005/8/layout/chevron2"/>
    <dgm:cxn modelId="{4C393A2F-B8E3-4394-A9AE-C2E2E771A4EF}" type="presParOf" srcId="{1AFC9A04-60BC-471C-A06D-9E7BACBF6BCB}" destId="{1F4B6F66-54C5-436E-BD7E-EF6AC1EA1FF9}" srcOrd="3" destOrd="0" presId="urn:microsoft.com/office/officeart/2005/8/layout/chevron2"/>
    <dgm:cxn modelId="{5F37847D-8BED-404A-8445-C6B3FA2BC89B}" type="presParOf" srcId="{1AFC9A04-60BC-471C-A06D-9E7BACBF6BCB}" destId="{84DB6B5F-CD59-41B5-89B9-15761DE4823A}" srcOrd="4" destOrd="0" presId="urn:microsoft.com/office/officeart/2005/8/layout/chevron2"/>
    <dgm:cxn modelId="{D21F9724-DE07-4DB3-AEB5-2193A6E6E351}" type="presParOf" srcId="{84DB6B5F-CD59-41B5-89B9-15761DE4823A}" destId="{962406FE-7CF3-4782-A2E5-B8910F43C3E9}" srcOrd="0" destOrd="0" presId="urn:microsoft.com/office/officeart/2005/8/layout/chevron2"/>
    <dgm:cxn modelId="{7F7B6B71-4A55-4E3F-839E-1B49516F7D43}" type="presParOf" srcId="{84DB6B5F-CD59-41B5-89B9-15761DE4823A}" destId="{7C8D539E-4D3C-4C02-90FC-C37CC3880B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64F9B9-05CB-4C4C-A9C7-7E26666F1202}">
      <dsp:nvSpPr>
        <dsp:cNvPr id="0" name=""/>
        <dsp:cNvSpPr/>
      </dsp:nvSpPr>
      <dsp:spPr>
        <a:xfrm>
          <a:off x="2112357" y="521981"/>
          <a:ext cx="4557124" cy="4557124"/>
        </a:xfrm>
        <a:prstGeom prst="blockArc">
          <a:avLst>
            <a:gd name="adj1" fmla="val 13540567"/>
            <a:gd name="adj2" fmla="val 16228854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97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CE11EB-F0B6-4A40-9F30-F89A18F5F630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10800000"/>
            <a:gd name="adj2" fmla="val 1350000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195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4930F-1CC2-4E2A-9C8E-1332E4DE0DF2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8100000"/>
            <a:gd name="adj2" fmla="val 1080000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292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00F446-B7BC-423D-8B0D-E29AE1A12CBF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5400000"/>
            <a:gd name="adj2" fmla="val 810000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390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B362C6-BE71-4602-82C4-B8F226526CFE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2700000"/>
            <a:gd name="adj2" fmla="val 540000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292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B8B395-361C-44DD-8763-DEF6BBDB1C8B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0"/>
            <a:gd name="adj2" fmla="val 270000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1951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E9144D-CAB2-42EA-AB6C-167533F4E29E}">
      <dsp:nvSpPr>
        <dsp:cNvPr id="0" name=""/>
        <dsp:cNvSpPr/>
      </dsp:nvSpPr>
      <dsp:spPr>
        <a:xfrm>
          <a:off x="2131153" y="503405"/>
          <a:ext cx="4557124" cy="4557124"/>
        </a:xfrm>
        <a:prstGeom prst="blockArc">
          <a:avLst>
            <a:gd name="adj1" fmla="val 18900000"/>
            <a:gd name="adj2" fmla="val 0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97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454FC-44E0-46DF-8C06-E57BDB8DA01D}">
      <dsp:nvSpPr>
        <dsp:cNvPr id="0" name=""/>
        <dsp:cNvSpPr/>
      </dsp:nvSpPr>
      <dsp:spPr>
        <a:xfrm>
          <a:off x="2149949" y="521981"/>
          <a:ext cx="4557124" cy="4557124"/>
        </a:xfrm>
        <a:prstGeom prst="blockArc">
          <a:avLst>
            <a:gd name="adj1" fmla="val 16171146"/>
            <a:gd name="adj2" fmla="val 18859433"/>
            <a:gd name="adj3" fmla="val 3432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039C58-733D-4D3E-B73F-32B61E3E023E}">
      <dsp:nvSpPr>
        <dsp:cNvPr id="0" name=""/>
        <dsp:cNvSpPr/>
      </dsp:nvSpPr>
      <dsp:spPr>
        <a:xfrm>
          <a:off x="3633905" y="2006157"/>
          <a:ext cx="1551619" cy="1551619"/>
        </a:xfrm>
        <a:prstGeom prst="ellipse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/>
            <a:t>Bindung und </a:t>
          </a:r>
          <a:r>
            <a:rPr lang="de-DE" sz="1700" kern="1200" smtClean="0"/>
            <a:t>Zuzug von Familien</a:t>
          </a:r>
          <a:endParaRPr lang="de-DE" sz="1700" kern="1200" dirty="0"/>
        </a:p>
      </dsp:txBody>
      <dsp:txXfrm>
        <a:off x="3861134" y="2233386"/>
        <a:ext cx="1097161" cy="1097161"/>
      </dsp:txXfrm>
    </dsp:sp>
    <dsp:sp modelId="{FF7E843F-90A6-45B0-B5C0-C62BF4721C5E}">
      <dsp:nvSpPr>
        <dsp:cNvPr id="0" name=""/>
        <dsp:cNvSpPr/>
      </dsp:nvSpPr>
      <dsp:spPr>
        <a:xfrm>
          <a:off x="3849878" y="24534"/>
          <a:ext cx="1119673" cy="1073252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Gewinnung &amp; </a:t>
          </a:r>
          <a:endParaRPr lang="de-DE" sz="1200" kern="1200" dirty="0"/>
        </a:p>
      </dsp:txBody>
      <dsp:txXfrm>
        <a:off x="4013850" y="181708"/>
        <a:ext cx="791729" cy="758904"/>
      </dsp:txXfrm>
    </dsp:sp>
    <dsp:sp modelId="{D33BB6C1-1A17-4E10-8C82-8866AA8A6E20}">
      <dsp:nvSpPr>
        <dsp:cNvPr id="0" name=""/>
        <dsp:cNvSpPr/>
      </dsp:nvSpPr>
      <dsp:spPr>
        <a:xfrm>
          <a:off x="5402755" y="618748"/>
          <a:ext cx="1180996" cy="115936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120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Sicherung von Fachkräften</a:t>
          </a:r>
          <a:endParaRPr lang="de-DE" sz="1200" kern="1200" dirty="0"/>
        </a:p>
      </dsp:txBody>
      <dsp:txXfrm>
        <a:off x="5575708" y="788532"/>
        <a:ext cx="835090" cy="819793"/>
      </dsp:txXfrm>
    </dsp:sp>
    <dsp:sp modelId="{EF23A4AE-5D24-4DE5-A6D4-FA986BA6BDEC}">
      <dsp:nvSpPr>
        <dsp:cNvPr id="0" name=""/>
        <dsp:cNvSpPr/>
      </dsp:nvSpPr>
      <dsp:spPr>
        <a:xfrm>
          <a:off x="5986814" y="2176920"/>
          <a:ext cx="1324724" cy="1210094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24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Verbesserung der Infrastruktur (Work-Life-Balance)</a:t>
          </a:r>
          <a:endParaRPr lang="de-DE" sz="1200" kern="1200" dirty="0"/>
        </a:p>
      </dsp:txBody>
      <dsp:txXfrm>
        <a:off x="6180815" y="2354134"/>
        <a:ext cx="936722" cy="855666"/>
      </dsp:txXfrm>
    </dsp:sp>
    <dsp:sp modelId="{44DDAD80-E05B-4A1E-87F6-4DDBF0D2EFE0}">
      <dsp:nvSpPr>
        <dsp:cNvPr id="0" name=""/>
        <dsp:cNvSpPr/>
      </dsp:nvSpPr>
      <dsp:spPr>
        <a:xfrm>
          <a:off x="5450187" y="3822438"/>
          <a:ext cx="1086133" cy="108613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36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&amp; des Lebens-umfeldes</a:t>
          </a:r>
          <a:endParaRPr lang="de-DE" sz="1200" kern="1200" dirty="0"/>
        </a:p>
      </dsp:txBody>
      <dsp:txXfrm>
        <a:off x="5609247" y="3981498"/>
        <a:ext cx="768013" cy="768013"/>
      </dsp:txXfrm>
    </dsp:sp>
    <dsp:sp modelId="{C2292C0F-1734-4166-A532-5227B1C27003}">
      <dsp:nvSpPr>
        <dsp:cNvPr id="0" name=""/>
        <dsp:cNvSpPr/>
      </dsp:nvSpPr>
      <dsp:spPr>
        <a:xfrm>
          <a:off x="3866648" y="4478361"/>
          <a:ext cx="1086133" cy="108613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4830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Dauerhafte Bindung an die Kommune</a:t>
          </a:r>
          <a:endParaRPr lang="de-DE" sz="1200" kern="1200" dirty="0"/>
        </a:p>
      </dsp:txBody>
      <dsp:txXfrm>
        <a:off x="4025708" y="4637421"/>
        <a:ext cx="768013" cy="768013"/>
      </dsp:txXfrm>
    </dsp:sp>
    <dsp:sp modelId="{B0CF5D1C-4E88-4817-B057-BFDA62F3839E}">
      <dsp:nvSpPr>
        <dsp:cNvPr id="0" name=""/>
        <dsp:cNvSpPr/>
      </dsp:nvSpPr>
      <dsp:spPr>
        <a:xfrm>
          <a:off x="2283110" y="3822438"/>
          <a:ext cx="1086133" cy="108613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362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Erhöhung der Kaufkraft</a:t>
          </a:r>
          <a:endParaRPr lang="de-DE" sz="1200" kern="1200" dirty="0"/>
        </a:p>
      </dsp:txBody>
      <dsp:txXfrm>
        <a:off x="2442170" y="3981498"/>
        <a:ext cx="768013" cy="768013"/>
      </dsp:txXfrm>
    </dsp:sp>
    <dsp:sp modelId="{02D4E4F9-AE78-435F-9C80-E9EB6A5B9CFE}">
      <dsp:nvSpPr>
        <dsp:cNvPr id="0" name=""/>
        <dsp:cNvSpPr/>
      </dsp:nvSpPr>
      <dsp:spPr>
        <a:xfrm>
          <a:off x="1627187" y="2238900"/>
          <a:ext cx="1086133" cy="1086133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241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Erhöhung der </a:t>
          </a:r>
          <a:r>
            <a:rPr lang="de-DE" sz="1200" kern="1200" dirty="0" err="1" smtClean="0"/>
            <a:t>Steuerein</a:t>
          </a:r>
          <a:r>
            <a:rPr lang="de-DE" sz="1200" kern="1200" dirty="0" smtClean="0"/>
            <a:t>-nahmen</a:t>
          </a:r>
          <a:endParaRPr lang="de-DE" sz="1200" kern="1200" dirty="0"/>
        </a:p>
      </dsp:txBody>
      <dsp:txXfrm>
        <a:off x="1786247" y="2397960"/>
        <a:ext cx="768013" cy="768013"/>
      </dsp:txXfrm>
    </dsp:sp>
    <dsp:sp modelId="{13CF2C43-435B-491B-B0B4-F562BC98AA9F}">
      <dsp:nvSpPr>
        <dsp:cNvPr id="0" name=""/>
        <dsp:cNvSpPr/>
      </dsp:nvSpPr>
      <dsp:spPr>
        <a:xfrm>
          <a:off x="2228021" y="618748"/>
          <a:ext cx="1196311" cy="1159361"/>
        </a:xfrm>
        <a:prstGeom prst="ellipse">
          <a:avLst/>
        </a:prstGeom>
        <a:solidFill>
          <a:schemeClr val="accent1">
            <a:shade val="50000"/>
            <a:hueOff val="0"/>
            <a:satOff val="0"/>
            <a:lumOff val="120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200" kern="1200" dirty="0" smtClean="0"/>
            <a:t>Gesteigerte Innovations-dynamik</a:t>
          </a:r>
          <a:endParaRPr lang="de-DE" sz="1200" kern="1200" dirty="0"/>
        </a:p>
      </dsp:txBody>
      <dsp:txXfrm>
        <a:off x="2403217" y="788532"/>
        <a:ext cx="845919" cy="819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28A58E-0B0F-409E-A862-4C0591901169}">
      <dsp:nvSpPr>
        <dsp:cNvPr id="0" name=""/>
        <dsp:cNvSpPr/>
      </dsp:nvSpPr>
      <dsp:spPr>
        <a:xfrm rot="5400000">
          <a:off x="-250839" y="252921"/>
          <a:ext cx="1672264" cy="1170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1. Quartal 2019</a:t>
          </a:r>
          <a:endParaRPr lang="de-DE" sz="1500" kern="1200" dirty="0"/>
        </a:p>
      </dsp:txBody>
      <dsp:txXfrm rot="-5400000">
        <a:off x="1" y="587373"/>
        <a:ext cx="1170584" cy="501680"/>
      </dsp:txXfrm>
    </dsp:sp>
    <dsp:sp modelId="{1837FA82-B9B9-4915-9CD7-370109EEC2BA}">
      <dsp:nvSpPr>
        <dsp:cNvPr id="0" name=""/>
        <dsp:cNvSpPr/>
      </dsp:nvSpPr>
      <dsp:spPr>
        <a:xfrm rot="5400000">
          <a:off x="3284494" y="-2106708"/>
          <a:ext cx="1086971" cy="53147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Infoeinholung zum Programm bei der Stadt Wertheim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Durchsicht und Durcharbeitung der erhaltenen Infos</a:t>
          </a:r>
          <a:endParaRPr lang="de-DE" sz="1200" kern="1200" dirty="0"/>
        </a:p>
      </dsp:txBody>
      <dsp:txXfrm rot="-5400000">
        <a:off x="1170584" y="60264"/>
        <a:ext cx="5261729" cy="980847"/>
      </dsp:txXfrm>
    </dsp:sp>
    <dsp:sp modelId="{8A72193E-ECE8-4541-9A8B-D1A81507BF10}">
      <dsp:nvSpPr>
        <dsp:cNvPr id="0" name=""/>
        <dsp:cNvSpPr/>
      </dsp:nvSpPr>
      <dsp:spPr>
        <a:xfrm rot="5400000">
          <a:off x="-250839" y="1731891"/>
          <a:ext cx="1672264" cy="1170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2. + 3. Quartal 2019</a:t>
          </a:r>
          <a:endParaRPr lang="de-DE" sz="1500" kern="1200" dirty="0"/>
        </a:p>
      </dsp:txBody>
      <dsp:txXfrm rot="-5400000">
        <a:off x="1" y="2066343"/>
        <a:ext cx="1170584" cy="501680"/>
      </dsp:txXfrm>
    </dsp:sp>
    <dsp:sp modelId="{FAD087AA-DB11-49AB-B3E4-84A9B9D1CE3F}">
      <dsp:nvSpPr>
        <dsp:cNvPr id="0" name=""/>
        <dsp:cNvSpPr/>
      </dsp:nvSpPr>
      <dsp:spPr>
        <a:xfrm rot="5400000">
          <a:off x="3284494" y="-632858"/>
          <a:ext cx="1086971" cy="53147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Bearbeitung des Prüfkatalogs der Stadt Wertheim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und erste Selbsteinschätzung durch Rückmeldung zuständiger Stellen 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Anforderung des Prüfkatalogs bei der Arbeitsgemeinschaft Netzwerk Familie Baden-Württemberg </a:t>
          </a:r>
          <a:r>
            <a:rPr lang="de-DE" sz="1200" kern="1200" dirty="0" err="1" smtClean="0"/>
            <a:t>e.V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Erhalt der Unterlagen und Bearbeitung des Prüfkatalogs </a:t>
          </a:r>
          <a:endParaRPr lang="de-DE" sz="1200" kern="1200" dirty="0"/>
        </a:p>
      </dsp:txBody>
      <dsp:txXfrm rot="-5400000">
        <a:off x="1170584" y="1534114"/>
        <a:ext cx="5261729" cy="980847"/>
      </dsp:txXfrm>
    </dsp:sp>
    <dsp:sp modelId="{962406FE-7CF3-4782-A2E5-B8910F43C3E9}">
      <dsp:nvSpPr>
        <dsp:cNvPr id="0" name=""/>
        <dsp:cNvSpPr/>
      </dsp:nvSpPr>
      <dsp:spPr>
        <a:xfrm rot="5400000">
          <a:off x="-250839" y="3210860"/>
          <a:ext cx="1672264" cy="117058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500" kern="1200" dirty="0" smtClean="0"/>
            <a:t>4. Quartal 2019</a:t>
          </a:r>
          <a:endParaRPr lang="de-DE" sz="1500" kern="1200" dirty="0"/>
        </a:p>
      </dsp:txBody>
      <dsp:txXfrm rot="-5400000">
        <a:off x="1" y="3545312"/>
        <a:ext cx="1170584" cy="501680"/>
      </dsp:txXfrm>
    </dsp:sp>
    <dsp:sp modelId="{7C8D539E-4D3C-4C02-90FC-C37CC3880BE3}">
      <dsp:nvSpPr>
        <dsp:cNvPr id="0" name=""/>
        <dsp:cNvSpPr/>
      </dsp:nvSpPr>
      <dsp:spPr>
        <a:xfrm rot="5400000">
          <a:off x="3284494" y="846111"/>
          <a:ext cx="1086971" cy="531479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Abschluss der Bearbeitung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Auswertung der Ergebnisse</a:t>
          </a:r>
          <a:endParaRPr lang="de-DE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de-DE" sz="1200" kern="1200" dirty="0" smtClean="0"/>
            <a:t>Selbsteinschätzung</a:t>
          </a:r>
          <a:endParaRPr lang="de-DE" sz="1200" kern="1200" dirty="0"/>
        </a:p>
      </dsp:txBody>
      <dsp:txXfrm rot="-5400000">
        <a:off x="1170584" y="3013083"/>
        <a:ext cx="5261729" cy="9808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0EB64752-6865-47A5-90BA-5761603565C6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517547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699" y="9517547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7D9EEC7-11C3-4559-A3EE-DDD4269D6E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894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4EB3F38-12F7-4FD1-891C-B6B1F762E630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50950"/>
            <a:ext cx="6015037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8817" y="4822270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1DA8BE33-9F15-4ABC-AD81-DBE2147067A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540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92501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94675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7961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35233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9301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016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7106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22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681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4102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8BE33-9F15-4ABC-AD81-DBE2147067AB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789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494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867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391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110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97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9097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09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6052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851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4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5FCE2D-D5B0-42B7-A9B1-12C8FACB15D4}" type="datetimeFigureOut">
              <a:rPr lang="de-DE" smtClean="0"/>
              <a:t>27.04.2020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B7DFE49-2D7B-4F0A-B3AA-89583E37005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022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 rotWithShape="1">
          <a:blip r:embed="rId13"/>
          <a:srcRect t="13137"/>
          <a:stretch/>
        </p:blipFill>
        <p:spPr>
          <a:xfrm>
            <a:off x="8338994" y="0"/>
            <a:ext cx="3853006" cy="2573656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655782"/>
            <a:ext cx="8333509" cy="10349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2246199"/>
            <a:ext cx="10153073" cy="3930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87661"/>
            <a:ext cx="12192000" cy="670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76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odelshausen.de/" TargetMode="External"/><Relationship Id="rId13" Type="http://schemas.openxmlformats.org/officeDocument/2006/relationships/hyperlink" Target="https://www.ettlingen.de/" TargetMode="External"/><Relationship Id="rId18" Type="http://schemas.openxmlformats.org/officeDocument/2006/relationships/hyperlink" Target="https://www.ludwigsburg.de/" TargetMode="External"/><Relationship Id="rId26" Type="http://schemas.openxmlformats.org/officeDocument/2006/relationships/hyperlink" Target="http://www.sontheim-an-der-brenz.de/" TargetMode="External"/><Relationship Id="rId3" Type="http://schemas.openxmlformats.org/officeDocument/2006/relationships/hyperlink" Target="https://www.badherrenalb.de/" TargetMode="External"/><Relationship Id="rId21" Type="http://schemas.openxmlformats.org/officeDocument/2006/relationships/hyperlink" Target="https://www.pforzheim.de/" TargetMode="External"/><Relationship Id="rId7" Type="http://schemas.openxmlformats.org/officeDocument/2006/relationships/hyperlink" Target="https://www.stadt-blumberg.de/" TargetMode="External"/><Relationship Id="rId12" Type="http://schemas.openxmlformats.org/officeDocument/2006/relationships/hyperlink" Target="https://www.engen.de/" TargetMode="External"/><Relationship Id="rId17" Type="http://schemas.openxmlformats.org/officeDocument/2006/relationships/hyperlink" Target="https://www.leingarten.de/" TargetMode="External"/><Relationship Id="rId25" Type="http://schemas.openxmlformats.org/officeDocument/2006/relationships/hyperlink" Target="https://www.schwaebisch-gmuend.de/" TargetMode="External"/><Relationship Id="rId2" Type="http://schemas.openxmlformats.org/officeDocument/2006/relationships/notesSlide" Target="../notesSlides/notesSlide4.xml"/><Relationship Id="rId16" Type="http://schemas.openxmlformats.org/officeDocument/2006/relationships/hyperlink" Target="https://www.kernen.de/" TargetMode="External"/><Relationship Id="rId20" Type="http://schemas.openxmlformats.org/officeDocument/2006/relationships/hyperlink" Target="https://www.nufringen.de/" TargetMode="External"/><Relationship Id="rId29" Type="http://schemas.openxmlformats.org/officeDocument/2006/relationships/hyperlink" Target="https://www.sulzfeld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iberach-riss.de/" TargetMode="External"/><Relationship Id="rId11" Type="http://schemas.openxmlformats.org/officeDocument/2006/relationships/hyperlink" Target="https://www.ehningen.de/" TargetMode="External"/><Relationship Id="rId24" Type="http://schemas.openxmlformats.org/officeDocument/2006/relationships/hyperlink" Target="https://www.riegel-im-kaiserstuhl.de/" TargetMode="External"/><Relationship Id="rId32" Type="http://schemas.openxmlformats.org/officeDocument/2006/relationships/image" Target="../media/image4.jpg"/><Relationship Id="rId5" Type="http://schemas.openxmlformats.org/officeDocument/2006/relationships/hyperlink" Target="https://www.balingen.de/" TargetMode="External"/><Relationship Id="rId15" Type="http://schemas.openxmlformats.org/officeDocument/2006/relationships/hyperlink" Target="https://www.hemsbach.de/" TargetMode="External"/><Relationship Id="rId23" Type="http://schemas.openxmlformats.org/officeDocument/2006/relationships/hyperlink" Target="https://www.rheinfelden.de/" TargetMode="External"/><Relationship Id="rId28" Type="http://schemas.openxmlformats.org/officeDocument/2006/relationships/hyperlink" Target="https://www.stutensee.de/" TargetMode="External"/><Relationship Id="rId10" Type="http://schemas.openxmlformats.org/officeDocument/2006/relationships/hyperlink" Target="https://www.bruchsal.de/" TargetMode="External"/><Relationship Id="rId19" Type="http://schemas.openxmlformats.org/officeDocument/2006/relationships/hyperlink" Target="https://www.murrhardt.de/" TargetMode="External"/><Relationship Id="rId31" Type="http://schemas.openxmlformats.org/officeDocument/2006/relationships/hyperlink" Target="https://www.wertheim.de/" TargetMode="External"/><Relationship Id="rId4" Type="http://schemas.openxmlformats.org/officeDocument/2006/relationships/hyperlink" Target="https://www.baienfurt.de/" TargetMode="External"/><Relationship Id="rId9" Type="http://schemas.openxmlformats.org/officeDocument/2006/relationships/hyperlink" Target="https://www.boeblingen.de/" TargetMode="External"/><Relationship Id="rId14" Type="http://schemas.openxmlformats.org/officeDocument/2006/relationships/hyperlink" Target="https://www.gueglingen.de/" TargetMode="External"/><Relationship Id="rId22" Type="http://schemas.openxmlformats.org/officeDocument/2006/relationships/hyperlink" Target="https://www.ravensburg.de/" TargetMode="External"/><Relationship Id="rId27" Type="http://schemas.openxmlformats.org/officeDocument/2006/relationships/hyperlink" Target="https://www.steisslingen.de/" TargetMode="External"/><Relationship Id="rId30" Type="http://schemas.openxmlformats.org/officeDocument/2006/relationships/hyperlink" Target="https://www.untergruppenbach.d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Relationship Id="rId9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9470" y="87534"/>
            <a:ext cx="9144000" cy="2732210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defRPr/>
            </a:pPr>
            <a:r>
              <a:rPr lang="de-DE" sz="5400" dirty="0" smtClean="0"/>
              <a:t>Zertifizierung </a:t>
            </a:r>
            <a:br>
              <a:rPr lang="de-DE" sz="5400" dirty="0" smtClean="0"/>
            </a:br>
            <a:r>
              <a:rPr lang="de-DE" sz="5400" dirty="0" smtClean="0"/>
              <a:t>Familienbewusste </a:t>
            </a:r>
            <a:br>
              <a:rPr lang="de-DE" sz="5400" dirty="0" smtClean="0"/>
            </a:br>
            <a:r>
              <a:rPr lang="de-DE" sz="5400" dirty="0" smtClean="0"/>
              <a:t>Kommune</a:t>
            </a:r>
            <a:endParaRPr lang="de-DE" dirty="0" smtClean="0"/>
          </a:p>
        </p:txBody>
      </p:sp>
      <p:pic>
        <p:nvPicPr>
          <p:cNvPr id="4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35168">
            <a:off x="7953265" y="2595622"/>
            <a:ext cx="3060477" cy="2297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ntertitel 2"/>
          <p:cNvSpPr>
            <a:spLocks noGrp="1"/>
          </p:cNvSpPr>
          <p:nvPr>
            <p:ph type="subTitle" idx="1"/>
          </p:nvPr>
        </p:nvSpPr>
        <p:spPr>
          <a:xfrm>
            <a:off x="1888002" y="4838350"/>
            <a:ext cx="7766936" cy="1096899"/>
          </a:xfrm>
        </p:spPr>
        <p:txBody>
          <a:bodyPr>
            <a:normAutofit fontScale="92500" lnSpcReduction="20000"/>
          </a:bodyPr>
          <a:lstStyle/>
          <a:p>
            <a:r>
              <a:rPr lang="de-DE" dirty="0" smtClean="0"/>
              <a:t>Vorstellung des Qualitätsprädikats</a:t>
            </a:r>
          </a:p>
          <a:p>
            <a:r>
              <a:rPr lang="de-DE" dirty="0" smtClean="0"/>
              <a:t> „Familienbewusste Kommune Plus“</a:t>
            </a:r>
          </a:p>
          <a:p>
            <a:r>
              <a:rPr lang="de-DE" dirty="0" smtClean="0"/>
              <a:t>Gemeinderatssitzung am 13.01.2020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60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6396" y="400655"/>
            <a:ext cx="7832306" cy="1034906"/>
          </a:xfrm>
        </p:spPr>
        <p:txBody>
          <a:bodyPr>
            <a:normAutofit/>
          </a:bodyPr>
          <a:lstStyle/>
          <a:p>
            <a:r>
              <a:rPr lang="de-DE" sz="3600" dirty="0"/>
              <a:t>7. Fazit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4212" y="1435561"/>
            <a:ext cx="11191741" cy="4180737"/>
          </a:xfrm>
        </p:spPr>
        <p:txBody>
          <a:bodyPr>
            <a:normAutofit/>
          </a:bodyPr>
          <a:lstStyle/>
          <a:p>
            <a:pPr algn="just">
              <a:lnSpc>
                <a:spcPct val="11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Relativ einfache und schnelle Bearbeitung des Fragekatalogs sowie des Antrages</a:t>
            </a:r>
          </a:p>
          <a:p>
            <a:pPr algn="just">
              <a:lnSpc>
                <a:spcPct val="20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Relativ niedrige Kosten für eine auf vier Jahre gesetzte Gültigkeit des QPs</a:t>
            </a:r>
          </a:p>
          <a:p>
            <a:pPr algn="just">
              <a:lnSpc>
                <a:spcPct val="20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Bereits überwiegende Umsetzung der geforderten Maßnahmen erfolgt = niedriger Arbeitsaufwand zur Erreichung der Zertifizierung nötig</a:t>
            </a:r>
          </a:p>
          <a:p>
            <a:pPr lvl="1" algn="just">
              <a:lnSpc>
                <a:spcPct val="200000"/>
              </a:lnSpc>
              <a:buFont typeface="Symbol" panose="05050102010706020507" pitchFamily="18" charset="2"/>
              <a:buChar char="-"/>
            </a:pPr>
            <a:r>
              <a:rPr lang="de-DE" sz="2000" dirty="0" smtClean="0"/>
              <a:t>  Erreichte Gesamtpunktzahl liegt bei ca. 70 %!</a:t>
            </a:r>
          </a:p>
          <a:p>
            <a:pPr algn="just">
              <a:lnSpc>
                <a:spcPct val="200000"/>
              </a:lnSpc>
              <a:buFont typeface="Symbol" panose="05050102010706020507" pitchFamily="18" charset="2"/>
              <a:buChar char="-"/>
            </a:pPr>
            <a:r>
              <a:rPr lang="de-DE" sz="2000" dirty="0"/>
              <a:t>Nachhaltige Investition mit Mehrwert</a:t>
            </a:r>
          </a:p>
          <a:p>
            <a:pPr lvl="1" algn="just">
              <a:lnSpc>
                <a:spcPct val="200000"/>
              </a:lnSpc>
              <a:buFont typeface="Symbol" panose="05050102010706020507" pitchFamily="18" charset="2"/>
              <a:buChar char="-"/>
            </a:pPr>
            <a:endParaRPr lang="de-DE" sz="2000" dirty="0"/>
          </a:p>
        </p:txBody>
      </p:sp>
      <p:sp>
        <p:nvSpPr>
          <p:cNvPr id="4" name="Pfeil nach rechts 3"/>
          <p:cNvSpPr/>
          <p:nvPr/>
        </p:nvSpPr>
        <p:spPr>
          <a:xfrm>
            <a:off x="686060" y="4152898"/>
            <a:ext cx="494270" cy="3420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25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3638" y="1028700"/>
            <a:ext cx="11191741" cy="50581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de-DE" dirty="0" smtClean="0"/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sz="2600" i="1" dirty="0"/>
              <a:t>Je kaputter die Welt draußen, </a:t>
            </a:r>
          </a:p>
          <a:p>
            <a:pPr marL="0" indent="0" algn="ctr">
              <a:buNone/>
            </a:pPr>
            <a:r>
              <a:rPr lang="de-DE" sz="2600" i="1" dirty="0"/>
              <a:t>Desto heiler muss sie zu Hause sein!</a:t>
            </a:r>
          </a:p>
          <a:p>
            <a:pPr marL="0" indent="0" algn="ctr">
              <a:buNone/>
            </a:pPr>
            <a:endParaRPr lang="de-DE" dirty="0"/>
          </a:p>
          <a:p>
            <a:pPr marL="0" indent="0" algn="ctr">
              <a:buNone/>
            </a:pPr>
            <a:r>
              <a:rPr lang="de-DE" dirty="0" smtClean="0"/>
              <a:t>(Reinhard Mey)</a:t>
            </a:r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86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5014" y="578509"/>
            <a:ext cx="7832306" cy="1034906"/>
          </a:xfrm>
        </p:spPr>
        <p:txBody>
          <a:bodyPr/>
          <a:lstStyle/>
          <a:p>
            <a:pPr algn="ctr"/>
            <a:r>
              <a:rPr lang="de-DE" sz="4000" b="1" dirty="0" smtClean="0"/>
              <a:t>Übersicht</a:t>
            </a:r>
            <a:r>
              <a:rPr lang="de-DE" b="1" dirty="0" smtClean="0"/>
              <a:t> </a:t>
            </a: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36633" y="1996689"/>
            <a:ext cx="11191741" cy="4180737"/>
          </a:xfrm>
        </p:spPr>
        <p:txBody>
          <a:bodyPr>
            <a:normAutofit fontScale="55000" lnSpcReduction="20000"/>
          </a:bodyPr>
          <a:lstStyle/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Das Qualitätsprädikat (QP) „Familienbewusste Kommune Plus“ (</a:t>
            </a:r>
            <a:r>
              <a:rPr lang="de-DE" dirty="0" err="1" smtClean="0"/>
              <a:t>FbK</a:t>
            </a:r>
            <a:r>
              <a:rPr lang="de-DE" dirty="0" smtClean="0"/>
              <a:t>)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Teilnehmende Städte</a:t>
            </a:r>
            <a:endParaRPr lang="de-DE" dirty="0"/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Vorteile für Kommunen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Inhalte und Aufbau des QPs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/>
              <a:t> Prozess und </a:t>
            </a:r>
            <a:r>
              <a:rPr lang="de-DE" dirty="0" smtClean="0"/>
              <a:t>Antragstellung</a:t>
            </a:r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Sachstand </a:t>
            </a:r>
            <a:r>
              <a:rPr lang="de-DE" dirty="0" err="1" smtClean="0"/>
              <a:t>FbK</a:t>
            </a:r>
            <a:r>
              <a:rPr lang="de-DE" dirty="0" smtClean="0"/>
              <a:t> Freudenberg</a:t>
            </a:r>
            <a:endParaRPr lang="de-DE" dirty="0"/>
          </a:p>
          <a:p>
            <a:pPr marL="514350" indent="-514350" algn="just">
              <a:lnSpc>
                <a:spcPct val="200000"/>
              </a:lnSpc>
              <a:buFont typeface="+mj-lt"/>
              <a:buAutoNum type="arabicPeriod"/>
            </a:pPr>
            <a:r>
              <a:rPr lang="de-DE" dirty="0" smtClean="0"/>
              <a:t>Fazit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81126">
            <a:off x="8103233" y="2816953"/>
            <a:ext cx="2627998" cy="177509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2490" y="634982"/>
            <a:ext cx="1425420" cy="132360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0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69788" y="796350"/>
            <a:ext cx="9347720" cy="1034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3600" dirty="0" smtClean="0"/>
              <a:t>1. </a:t>
            </a:r>
            <a:r>
              <a:rPr lang="de-DE" sz="3600" dirty="0"/>
              <a:t>Das </a:t>
            </a:r>
            <a:r>
              <a:rPr lang="de-DE" sz="3600" dirty="0" smtClean="0"/>
              <a:t>Qualitätsprädikat (QP) </a:t>
            </a:r>
            <a:r>
              <a:rPr lang="de-DE" sz="3600" dirty="0"/>
              <a:t>„</a:t>
            </a:r>
            <a:r>
              <a:rPr lang="de-DE" sz="3600" dirty="0" smtClean="0"/>
              <a:t>Familienbewusste Kommune Plus“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882" y="1984118"/>
            <a:ext cx="11191741" cy="4473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de-DE" sz="1500" b="1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457200" lvl="1" indent="0">
              <a:buNone/>
              <a:defRPr/>
            </a:pPr>
            <a:endParaRPr lang="de-DE" altLang="de-DE" sz="14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22143" y="2248929"/>
            <a:ext cx="1655239" cy="3408229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652292" y="1984118"/>
            <a:ext cx="922647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Familienpolitik </a:t>
            </a:r>
            <a:r>
              <a:rPr lang="de-DE" dirty="0" smtClean="0"/>
              <a:t>nimmt an Wichtigkeit zu. Deshalb vielfältige Bemühungen seitens der Politik, diese Thematik voranzutreiben.</a:t>
            </a:r>
          </a:p>
          <a:p>
            <a:endParaRPr lang="de-DE" dirty="0"/>
          </a:p>
          <a:p>
            <a:r>
              <a:rPr lang="de-DE" dirty="0" smtClean="0"/>
              <a:t>Auch das QP „</a:t>
            </a:r>
            <a:r>
              <a:rPr lang="de-DE" dirty="0" err="1" smtClean="0"/>
              <a:t>FbK</a:t>
            </a:r>
            <a:r>
              <a:rPr lang="de-DE" dirty="0" smtClean="0"/>
              <a:t>“ gehört zu den politischen Initiativen und soll Anregung für Kommunen geben, sich mit Fragen, wie: </a:t>
            </a:r>
          </a:p>
          <a:p>
            <a:endParaRPr lang="de-DE" dirty="0" smtClean="0"/>
          </a:p>
          <a:p>
            <a:r>
              <a:rPr lang="de-DE" b="1" dirty="0" smtClean="0">
                <a:solidFill>
                  <a:srgbClr val="FF0000"/>
                </a:solidFill>
              </a:rPr>
              <a:t>„Wie können wir Familienbewusstsein nachhaltig sichern? Was ist das Plus unserer Gemeinde? Wie gelingt es uns familienfreundlicher zu werden?“ </a:t>
            </a:r>
          </a:p>
          <a:p>
            <a:endParaRPr lang="de-DE" b="1" dirty="0" smtClean="0"/>
          </a:p>
          <a:p>
            <a:r>
              <a:rPr lang="de-DE" dirty="0" smtClean="0"/>
              <a:t>zu beschäftigen und durch das Konzept Antworten, Hilfestellung und Anleitung im Prozess zur familienfreundliche Kommune finden. </a:t>
            </a:r>
          </a:p>
          <a:p>
            <a:endParaRPr lang="de-DE" dirty="0"/>
          </a:p>
          <a:p>
            <a:r>
              <a:rPr lang="de-DE" dirty="0" smtClean="0"/>
              <a:t> Seit </a:t>
            </a:r>
            <a:r>
              <a:rPr lang="de-DE" dirty="0"/>
              <a:t>2015 verleiht die Arbeitsgemeinschaft Netzwerk Familie Baden-Württemberg an nachhaltig familienbewusst agierende Städte und Gemeinden </a:t>
            </a:r>
            <a:r>
              <a:rPr lang="de-DE" dirty="0" smtClean="0"/>
              <a:t>das QP.</a:t>
            </a:r>
            <a:endParaRPr lang="de-DE" dirty="0"/>
          </a:p>
          <a:p>
            <a:endParaRPr lang="de-DE" dirty="0"/>
          </a:p>
        </p:txBody>
      </p:sp>
      <p:sp>
        <p:nvSpPr>
          <p:cNvPr id="6" name="Pfeil nach rechts 5"/>
          <p:cNvSpPr/>
          <p:nvPr/>
        </p:nvSpPr>
        <p:spPr>
          <a:xfrm>
            <a:off x="283909" y="5467687"/>
            <a:ext cx="368383" cy="1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9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171" y="666443"/>
            <a:ext cx="7832306" cy="1034906"/>
          </a:xfrm>
        </p:spPr>
        <p:txBody>
          <a:bodyPr>
            <a:normAutofit fontScale="90000"/>
          </a:bodyPr>
          <a:lstStyle/>
          <a:p>
            <a:r>
              <a:rPr lang="de-DE" sz="4000" b="1" dirty="0"/>
              <a:t>2</a:t>
            </a:r>
            <a:r>
              <a:rPr lang="de-DE" sz="4000" b="1" dirty="0" smtClean="0"/>
              <a:t>. </a:t>
            </a:r>
            <a:r>
              <a:rPr lang="de-DE" sz="4000" dirty="0"/>
              <a:t>Teilnehmende Städte</a:t>
            </a:r>
            <a:r>
              <a:rPr lang="de-DE" dirty="0"/>
              <a:t/>
            </a:r>
            <a:br>
              <a:rPr lang="de-DE" dirty="0"/>
            </a:br>
            <a:endParaRPr lang="de-DE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5296" y="1511815"/>
            <a:ext cx="11191741" cy="447339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endParaRPr lang="de-DE" sz="6000" b="1" dirty="0" smtClean="0"/>
          </a:p>
          <a:p>
            <a:pPr marL="0" indent="0">
              <a:lnSpc>
                <a:spcPct val="120000"/>
              </a:lnSpc>
              <a:buClr>
                <a:schemeClr val="accent1"/>
              </a:buClr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515496" y="1633317"/>
            <a:ext cx="315988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hlinkClick r:id="rId3"/>
              </a:rPr>
              <a:t>Bad Herrenalb (2018)</a:t>
            </a:r>
            <a:endParaRPr lang="de-DE" b="1" dirty="0"/>
          </a:p>
          <a:p>
            <a:r>
              <a:rPr lang="de-DE" b="1" dirty="0" err="1">
                <a:hlinkClick r:id="rId4"/>
              </a:rPr>
              <a:t>Baienfurt</a:t>
            </a:r>
            <a:r>
              <a:rPr lang="de-DE" b="1" dirty="0">
                <a:hlinkClick r:id="rId4"/>
              </a:rPr>
              <a:t> (2018)</a:t>
            </a:r>
            <a:endParaRPr lang="de-DE" b="1" dirty="0"/>
          </a:p>
          <a:p>
            <a:r>
              <a:rPr lang="de-DE" b="1" dirty="0">
                <a:hlinkClick r:id="rId5"/>
              </a:rPr>
              <a:t>Balingen (2019)</a:t>
            </a:r>
            <a:endParaRPr lang="de-DE" b="1" dirty="0"/>
          </a:p>
          <a:p>
            <a:r>
              <a:rPr lang="de-DE" b="1" dirty="0">
                <a:hlinkClick r:id="rId6"/>
              </a:rPr>
              <a:t>Biberach an der Riss (2017)</a:t>
            </a:r>
            <a:endParaRPr lang="de-DE" b="1" dirty="0"/>
          </a:p>
          <a:p>
            <a:r>
              <a:rPr lang="de-DE" b="1" dirty="0">
                <a:hlinkClick r:id="rId7"/>
              </a:rPr>
              <a:t>Blumberg (2017)</a:t>
            </a:r>
            <a:endParaRPr lang="de-DE" b="1" dirty="0"/>
          </a:p>
          <a:p>
            <a:r>
              <a:rPr lang="de-DE" b="1" dirty="0" err="1">
                <a:hlinkClick r:id="rId8"/>
              </a:rPr>
              <a:t>Bodelshausen</a:t>
            </a:r>
            <a:r>
              <a:rPr lang="de-DE" b="1" dirty="0">
                <a:hlinkClick r:id="rId8"/>
              </a:rPr>
              <a:t> (2015)</a:t>
            </a:r>
            <a:endParaRPr lang="de-DE" b="1" dirty="0"/>
          </a:p>
          <a:p>
            <a:r>
              <a:rPr lang="de-DE" b="1" dirty="0">
                <a:hlinkClick r:id="rId9"/>
              </a:rPr>
              <a:t>Böblingen (2017)</a:t>
            </a:r>
            <a:endParaRPr lang="de-DE" b="1" dirty="0"/>
          </a:p>
          <a:p>
            <a:r>
              <a:rPr lang="de-DE" b="1" dirty="0">
                <a:hlinkClick r:id="rId10"/>
              </a:rPr>
              <a:t>Bruchsal (2015)</a:t>
            </a:r>
            <a:endParaRPr lang="de-DE" b="1" dirty="0"/>
          </a:p>
          <a:p>
            <a:r>
              <a:rPr lang="de-DE" b="1" dirty="0" err="1">
                <a:hlinkClick r:id="rId11"/>
              </a:rPr>
              <a:t>Ehningen</a:t>
            </a:r>
            <a:r>
              <a:rPr lang="de-DE" b="1" dirty="0">
                <a:hlinkClick r:id="rId11"/>
              </a:rPr>
              <a:t> (2015)</a:t>
            </a:r>
            <a:endParaRPr lang="de-DE" b="1" dirty="0"/>
          </a:p>
          <a:p>
            <a:r>
              <a:rPr lang="de-DE" b="1" dirty="0">
                <a:hlinkClick r:id="rId12"/>
              </a:rPr>
              <a:t>Engen (2015)</a:t>
            </a:r>
            <a:endParaRPr lang="de-DE" b="1" dirty="0"/>
          </a:p>
          <a:p>
            <a:r>
              <a:rPr lang="de-DE" b="1" dirty="0">
                <a:hlinkClick r:id="rId13"/>
              </a:rPr>
              <a:t>Ettlingen (2015</a:t>
            </a:r>
            <a:r>
              <a:rPr lang="de-DE" b="1" dirty="0" smtClean="0">
                <a:hlinkClick r:id="rId13"/>
              </a:rPr>
              <a:t>)</a:t>
            </a:r>
            <a:endParaRPr lang="de-DE" b="1" dirty="0" smtClean="0"/>
          </a:p>
          <a:p>
            <a:pPr algn="ctr"/>
            <a:r>
              <a:rPr lang="de-DE" b="1" dirty="0" smtClean="0">
                <a:solidFill>
                  <a:srgbClr val="0070C0"/>
                </a:solidFill>
              </a:rPr>
              <a:t>Freudenberg am Main</a:t>
            </a:r>
            <a:endParaRPr lang="de-DE" b="1" dirty="0">
              <a:solidFill>
                <a:srgbClr val="0070C0"/>
              </a:solidFill>
            </a:endParaRPr>
          </a:p>
          <a:p>
            <a:r>
              <a:rPr lang="de-DE" b="1" dirty="0" err="1">
                <a:hlinkClick r:id="rId14"/>
              </a:rPr>
              <a:t>Güglingen</a:t>
            </a:r>
            <a:r>
              <a:rPr lang="de-DE" b="1" dirty="0">
                <a:hlinkClick r:id="rId14"/>
              </a:rPr>
              <a:t> (2015)</a:t>
            </a:r>
            <a:endParaRPr lang="de-DE" b="1" dirty="0"/>
          </a:p>
          <a:p>
            <a:r>
              <a:rPr lang="de-DE" b="1" dirty="0" err="1">
                <a:hlinkClick r:id="rId15"/>
              </a:rPr>
              <a:t>Hemsbach</a:t>
            </a:r>
            <a:r>
              <a:rPr lang="de-DE" b="1" dirty="0">
                <a:hlinkClick r:id="rId15"/>
              </a:rPr>
              <a:t> (2018)</a:t>
            </a:r>
            <a:endParaRPr lang="de-DE" b="1" dirty="0"/>
          </a:p>
          <a:p>
            <a:r>
              <a:rPr lang="de-DE" b="1" dirty="0">
                <a:hlinkClick r:id="rId16"/>
              </a:rPr>
              <a:t>Kernen im Remstal (2018)</a:t>
            </a:r>
            <a:endParaRPr lang="de-DE" b="1" dirty="0"/>
          </a:p>
          <a:p>
            <a:endParaRPr lang="de-DE" dirty="0">
              <a:ln w="0">
                <a:solidFill>
                  <a:sysClr val="windowText" lastClr="000000"/>
                </a:solidFill>
              </a:ln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de-DE" dirty="0">
                <a:ln w="0">
                  <a:solidFill>
                    <a:sysClr val="windowText" lastClr="000000"/>
                  </a:solidFill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5239265" y="1511815"/>
            <a:ext cx="325394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e-DE" b="1" dirty="0">
                <a:hlinkClick r:id="rId17"/>
              </a:rPr>
              <a:t>Leingarten (2017)</a:t>
            </a:r>
            <a:endParaRPr lang="de-DE" dirty="0"/>
          </a:p>
          <a:p>
            <a:pPr lvl="0"/>
            <a:r>
              <a:rPr lang="de-DE" b="1" dirty="0">
                <a:hlinkClick r:id="rId18"/>
              </a:rPr>
              <a:t>Ludwigsburg (2015)</a:t>
            </a:r>
            <a:endParaRPr lang="de-DE" dirty="0"/>
          </a:p>
          <a:p>
            <a:pPr lvl="0"/>
            <a:r>
              <a:rPr lang="de-DE" b="1" dirty="0" err="1">
                <a:hlinkClick r:id="rId19"/>
              </a:rPr>
              <a:t>Murrhardt</a:t>
            </a:r>
            <a:r>
              <a:rPr lang="de-DE" b="1" dirty="0">
                <a:hlinkClick r:id="rId19"/>
              </a:rPr>
              <a:t> (2018)</a:t>
            </a:r>
            <a:endParaRPr lang="de-DE" dirty="0"/>
          </a:p>
          <a:p>
            <a:pPr lvl="0"/>
            <a:r>
              <a:rPr lang="de-DE" b="1" dirty="0" err="1">
                <a:hlinkClick r:id="rId20"/>
              </a:rPr>
              <a:t>Nufringen</a:t>
            </a:r>
            <a:r>
              <a:rPr lang="de-DE" b="1" dirty="0">
                <a:hlinkClick r:id="rId20"/>
              </a:rPr>
              <a:t> (2017)</a:t>
            </a:r>
            <a:endParaRPr lang="de-DE" dirty="0"/>
          </a:p>
          <a:p>
            <a:pPr lvl="0"/>
            <a:r>
              <a:rPr lang="de-DE" b="1" dirty="0">
                <a:hlinkClick r:id="rId21"/>
              </a:rPr>
              <a:t>Pforzheim (2015)</a:t>
            </a:r>
            <a:endParaRPr lang="de-DE" dirty="0"/>
          </a:p>
          <a:p>
            <a:pPr lvl="0"/>
            <a:r>
              <a:rPr lang="de-DE" b="1" dirty="0">
                <a:hlinkClick r:id="rId22"/>
              </a:rPr>
              <a:t>Ravensburg (2016)</a:t>
            </a:r>
            <a:endParaRPr lang="de-DE" dirty="0"/>
          </a:p>
          <a:p>
            <a:pPr lvl="0"/>
            <a:r>
              <a:rPr lang="de-DE" b="1" dirty="0">
                <a:hlinkClick r:id="rId23"/>
              </a:rPr>
              <a:t>Rheinfelden (2015)</a:t>
            </a:r>
            <a:endParaRPr lang="de-DE" dirty="0"/>
          </a:p>
          <a:p>
            <a:pPr lvl="0"/>
            <a:r>
              <a:rPr lang="de-DE" b="1" dirty="0">
                <a:hlinkClick r:id="rId24"/>
              </a:rPr>
              <a:t>Riegel am Kaiserstuhl (2015)</a:t>
            </a:r>
            <a:endParaRPr lang="de-DE" dirty="0"/>
          </a:p>
          <a:p>
            <a:pPr lvl="0"/>
            <a:r>
              <a:rPr lang="de-DE" b="1" dirty="0">
                <a:hlinkClick r:id="rId25"/>
              </a:rPr>
              <a:t>Schwäbisch Gmünd (2015)</a:t>
            </a:r>
            <a:endParaRPr lang="de-DE" dirty="0"/>
          </a:p>
          <a:p>
            <a:pPr lvl="0"/>
            <a:r>
              <a:rPr lang="de-DE" b="1" dirty="0">
                <a:hlinkClick r:id="rId26"/>
              </a:rPr>
              <a:t>Sontheim (2015)</a:t>
            </a:r>
            <a:endParaRPr lang="de-DE" dirty="0"/>
          </a:p>
          <a:p>
            <a:pPr lvl="0"/>
            <a:r>
              <a:rPr lang="de-DE" b="1" dirty="0" err="1">
                <a:hlinkClick r:id="rId27"/>
              </a:rPr>
              <a:t>Steißlingen</a:t>
            </a:r>
            <a:r>
              <a:rPr lang="de-DE" b="1" dirty="0">
                <a:hlinkClick r:id="rId27"/>
              </a:rPr>
              <a:t> (2018</a:t>
            </a:r>
            <a:r>
              <a:rPr lang="de-DE" b="1" dirty="0"/>
              <a:t>)</a:t>
            </a:r>
            <a:endParaRPr lang="de-DE" dirty="0"/>
          </a:p>
          <a:p>
            <a:pPr lvl="0"/>
            <a:r>
              <a:rPr lang="de-DE" b="1" dirty="0">
                <a:hlinkClick r:id="rId28"/>
              </a:rPr>
              <a:t>Stutensee (2015)</a:t>
            </a:r>
            <a:endParaRPr lang="de-DE" dirty="0"/>
          </a:p>
          <a:p>
            <a:pPr lvl="0"/>
            <a:r>
              <a:rPr lang="de-DE" b="1" dirty="0" err="1">
                <a:hlinkClick r:id="rId29"/>
              </a:rPr>
              <a:t>Sulzfeld</a:t>
            </a:r>
            <a:r>
              <a:rPr lang="de-DE" b="1" dirty="0">
                <a:hlinkClick r:id="rId29"/>
              </a:rPr>
              <a:t> (2018)</a:t>
            </a:r>
            <a:endParaRPr lang="de-DE" dirty="0"/>
          </a:p>
          <a:p>
            <a:pPr lvl="0"/>
            <a:r>
              <a:rPr lang="de-DE" b="1" dirty="0">
                <a:hlinkClick r:id="rId30"/>
              </a:rPr>
              <a:t>Untergruppenbach (2015)</a:t>
            </a:r>
            <a:endParaRPr lang="de-DE" dirty="0"/>
          </a:p>
          <a:p>
            <a:pPr lvl="0"/>
            <a:r>
              <a:rPr lang="de-DE" b="1" dirty="0">
                <a:hlinkClick r:id="rId31"/>
              </a:rPr>
              <a:t>Wertheim (2015)</a:t>
            </a:r>
            <a:endParaRPr lang="de-DE" dirty="0"/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  <p:sp>
        <p:nvSpPr>
          <p:cNvPr id="4" name="Pfeil nach rechts 3"/>
          <p:cNvSpPr/>
          <p:nvPr/>
        </p:nvSpPr>
        <p:spPr>
          <a:xfrm>
            <a:off x="240490" y="5030412"/>
            <a:ext cx="601362" cy="1894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6473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" y="173694"/>
            <a:ext cx="8817429" cy="1034906"/>
          </a:xfrm>
        </p:spPr>
        <p:txBody>
          <a:bodyPr>
            <a:normAutofit/>
          </a:bodyPr>
          <a:lstStyle/>
          <a:p>
            <a:pPr algn="ctr"/>
            <a:r>
              <a:rPr lang="de-DE" sz="3600" b="1" dirty="0" smtClean="0"/>
              <a:t>                    </a:t>
            </a:r>
            <a:r>
              <a:rPr lang="de-DE" sz="3600" b="1" dirty="0"/>
              <a:t>3</a:t>
            </a:r>
            <a:r>
              <a:rPr lang="de-DE" sz="3600" b="1" dirty="0" smtClean="0"/>
              <a:t>. Vorteile für Kommunen 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45296" y="1511815"/>
            <a:ext cx="11191741" cy="4473395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Clr>
                <a:schemeClr val="accent1"/>
              </a:buClr>
            </a:pPr>
            <a:endParaRPr lang="de-DE" sz="6000" b="1" dirty="0" smtClean="0"/>
          </a:p>
          <a:p>
            <a:pPr marL="0" indent="0">
              <a:lnSpc>
                <a:spcPct val="120000"/>
              </a:lnSpc>
              <a:buClr>
                <a:schemeClr val="accent1"/>
              </a:buClr>
              <a:buNone/>
            </a:pPr>
            <a: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6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/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3949911146"/>
              </p:ext>
            </p:extLst>
          </p:nvPr>
        </p:nvGraphicFramePr>
        <p:xfrm>
          <a:off x="1371600" y="1026367"/>
          <a:ext cx="8938727" cy="5570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k 4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27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956229" y="110483"/>
            <a:ext cx="9347720" cy="1034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3600" dirty="0"/>
              <a:t>4</a:t>
            </a:r>
            <a:r>
              <a:rPr lang="de-DE" sz="3600" dirty="0" smtClean="0"/>
              <a:t>. Inhalte und Aufbau des QPs</a:t>
            </a: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882" y="1984118"/>
            <a:ext cx="11191741" cy="4473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de-DE" sz="1500" b="1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457200" lvl="1" indent="0">
              <a:buNone/>
              <a:defRPr/>
            </a:pPr>
            <a:endParaRPr lang="de-DE" altLang="de-DE" sz="1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606943" y="1044721"/>
            <a:ext cx="9226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Das QP = ein Angebot des Landes an Kommunen, um …</a:t>
            </a:r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externe Rückmeldung zum Familienbewusstsein zu erhalten</a:t>
            </a:r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/>
              <a:t>a</a:t>
            </a:r>
            <a:r>
              <a:rPr lang="de-DE" dirty="0" smtClean="0"/>
              <a:t>nhand des Ergebnisses einen Kompass für konkrete Handlungsbedarfe, erreichte Erfolge und zukünftige Entwicklungen der Kommune zu erhalten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/>
              <a:t>d</a:t>
            </a:r>
            <a:r>
              <a:rPr lang="de-DE" dirty="0" smtClean="0"/>
              <a:t>urch eine offizielle Anerkennung - mit Verleihung eines Zertifikates – die Leistung einer Kommune zu honorieren</a:t>
            </a:r>
          </a:p>
          <a:p>
            <a:pPr marL="285750" indent="-285750">
              <a:buFontTx/>
              <a:buChar char="-"/>
            </a:pP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/>
              <a:t>d</a:t>
            </a:r>
            <a:r>
              <a:rPr lang="de-DE" dirty="0" smtClean="0"/>
              <a:t>ie Motivation zu stärken, um auch zukünftig an familienbewussten Fragestellungen zu arbeiten;</a:t>
            </a:r>
          </a:p>
          <a:p>
            <a:endParaRPr lang="de-DE" dirty="0"/>
          </a:p>
          <a:p>
            <a:r>
              <a:rPr lang="de-DE" dirty="0" smtClean="0"/>
              <a:t>Im Fragebogen enthalten, sind </a:t>
            </a:r>
          </a:p>
          <a:p>
            <a:pPr marL="1200150" lvl="2" indent="-285750">
              <a:buFontTx/>
              <a:buChar char="-"/>
            </a:pPr>
            <a:r>
              <a:rPr lang="de-DE" dirty="0" smtClean="0"/>
              <a:t>bis </a:t>
            </a:r>
            <a:r>
              <a:rPr lang="de-DE" dirty="0"/>
              <a:t>zu 100 Zieldefinitionen </a:t>
            </a:r>
            <a:r>
              <a:rPr lang="de-DE" dirty="0" smtClean="0"/>
              <a:t>und </a:t>
            </a:r>
          </a:p>
          <a:p>
            <a:pPr marL="1200150" lvl="2" indent="-285750">
              <a:buFontTx/>
              <a:buChar char="-"/>
            </a:pPr>
            <a:r>
              <a:rPr lang="de-DE" dirty="0" smtClean="0"/>
              <a:t>260 </a:t>
            </a:r>
            <a:r>
              <a:rPr lang="de-DE" dirty="0"/>
              <a:t>Fragestellungen</a:t>
            </a:r>
            <a:r>
              <a:rPr lang="de-DE" dirty="0" smtClean="0"/>
              <a:t>, </a:t>
            </a:r>
          </a:p>
          <a:p>
            <a:pPr marL="1200150" lvl="2" indent="-285750">
              <a:buFontTx/>
              <a:buChar char="-"/>
            </a:pPr>
            <a:r>
              <a:rPr lang="de-DE" dirty="0" smtClean="0"/>
              <a:t>gegliedert in </a:t>
            </a:r>
            <a:r>
              <a:rPr lang="de-DE" dirty="0"/>
              <a:t>11 kommunale </a:t>
            </a:r>
            <a:r>
              <a:rPr lang="de-DE" dirty="0" smtClean="0"/>
              <a:t>Handlungsfelder.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493" y="4220815"/>
            <a:ext cx="3059106" cy="1966106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89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16709" y="949212"/>
            <a:ext cx="9347720" cy="1034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3600" dirty="0"/>
              <a:t>5</a:t>
            </a:r>
            <a:r>
              <a:rPr lang="de-DE" sz="3600" dirty="0" smtClean="0"/>
              <a:t>. Prozess und Antragstellung</a:t>
            </a:r>
            <a:r>
              <a:rPr lang="de-DE" sz="3600" dirty="0"/>
              <a:t/>
            </a:r>
            <a:br>
              <a:rPr lang="de-DE" sz="3600" dirty="0"/>
            </a:br>
            <a:endParaRPr lang="de-DE" sz="36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882" y="1984118"/>
            <a:ext cx="11191741" cy="4473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de-DE" sz="1500" b="1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457200" lvl="1" indent="0">
              <a:buNone/>
              <a:defRPr/>
            </a:pPr>
            <a:endParaRPr lang="de-DE" altLang="de-DE" sz="1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02909" y="1820159"/>
            <a:ext cx="9226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de-DE" dirty="0" smtClean="0"/>
              <a:t>Stellung </a:t>
            </a:r>
            <a:r>
              <a:rPr lang="de-DE" dirty="0"/>
              <a:t>eines Antrags zur Selbsteinschätzung </a:t>
            </a:r>
            <a:endParaRPr lang="de-DE" dirty="0" smtClean="0"/>
          </a:p>
          <a:p>
            <a:pPr marL="342900" lvl="0" indent="-342900">
              <a:buAutoNum type="arabicPeriod"/>
            </a:pPr>
            <a:endParaRPr lang="de-DE" dirty="0"/>
          </a:p>
          <a:p>
            <a:pPr marL="342900" lvl="0" indent="-342900">
              <a:buAutoNum type="arabicPeriod"/>
            </a:pPr>
            <a:r>
              <a:rPr lang="de-DE" dirty="0" smtClean="0"/>
              <a:t>Zahlung einer Schutzgebühr für den Fragekatalog: </a:t>
            </a:r>
            <a:r>
              <a:rPr lang="de-DE" dirty="0"/>
              <a:t>150€ zzgl. MwSt</a:t>
            </a:r>
            <a:r>
              <a:rPr lang="de-DE" dirty="0" smtClean="0"/>
              <a:t>. </a:t>
            </a:r>
          </a:p>
          <a:p>
            <a:pPr lvl="0"/>
            <a:r>
              <a:rPr lang="de-DE" dirty="0" smtClean="0"/>
              <a:t>	Kostenbeitrag </a:t>
            </a:r>
            <a:r>
              <a:rPr lang="de-DE" dirty="0"/>
              <a:t>wird bei Antragstellung angerechnet</a:t>
            </a:r>
          </a:p>
          <a:p>
            <a:r>
              <a:rPr lang="de-DE" dirty="0"/>
              <a:t> </a:t>
            </a:r>
          </a:p>
          <a:p>
            <a:pPr lvl="0"/>
            <a:r>
              <a:rPr lang="de-DE" dirty="0" smtClean="0"/>
              <a:t>3. Zusendung </a:t>
            </a:r>
            <a:r>
              <a:rPr lang="de-DE" dirty="0"/>
              <a:t>des Fragekatalogs zur Selbstbeantwortung</a:t>
            </a:r>
          </a:p>
          <a:p>
            <a:pPr lvl="0"/>
            <a:r>
              <a:rPr lang="de-DE" dirty="0" smtClean="0"/>
              <a:t>	-  Punktevergabe nach </a:t>
            </a:r>
            <a:r>
              <a:rPr lang="de-DE" dirty="0"/>
              <a:t>festgelegtem </a:t>
            </a:r>
            <a:r>
              <a:rPr lang="de-DE" dirty="0" smtClean="0"/>
              <a:t>Punktesystem innerhalb des Fragekatalogs</a:t>
            </a:r>
            <a:endParaRPr lang="de-DE" dirty="0"/>
          </a:p>
          <a:p>
            <a:pPr lvl="0"/>
            <a:r>
              <a:rPr lang="de-DE" dirty="0" smtClean="0"/>
              <a:t>	-  Kommune </a:t>
            </a:r>
            <a:r>
              <a:rPr lang="de-DE" dirty="0"/>
              <a:t>hat erreichtes Ergebnis in Form einer Punktezahl im </a:t>
            </a:r>
            <a:r>
              <a:rPr lang="de-DE" dirty="0" smtClean="0"/>
              <a:t>Blick</a:t>
            </a:r>
          </a:p>
          <a:p>
            <a:pPr lvl="0"/>
            <a:endParaRPr lang="de-DE" dirty="0"/>
          </a:p>
          <a:p>
            <a:pPr lvl="0"/>
            <a:r>
              <a:rPr lang="de-DE" dirty="0" smtClean="0"/>
              <a:t>	Punktesystem </a:t>
            </a:r>
            <a:r>
              <a:rPr lang="de-DE" dirty="0"/>
              <a:t>nach Einwohnerzahl </a:t>
            </a:r>
            <a:r>
              <a:rPr lang="de-DE" dirty="0" smtClean="0"/>
              <a:t>gestaffelt: Mindestpunktzahl </a:t>
            </a:r>
            <a:r>
              <a:rPr lang="de-DE" dirty="0"/>
              <a:t>bei Kommunen </a:t>
            </a:r>
            <a:r>
              <a:rPr lang="de-DE" dirty="0" smtClean="0"/>
              <a:t>  	unter </a:t>
            </a:r>
            <a:r>
              <a:rPr lang="de-DE" dirty="0"/>
              <a:t>5.000 Einwohnern </a:t>
            </a:r>
            <a:r>
              <a:rPr lang="de-DE" dirty="0" smtClean="0"/>
              <a:t>liegt bei </a:t>
            </a:r>
            <a:r>
              <a:rPr lang="de-DE" b="1" dirty="0"/>
              <a:t>45% der </a:t>
            </a:r>
            <a:r>
              <a:rPr lang="de-DE" b="1" dirty="0" smtClean="0"/>
              <a:t>Gesamtpunktzahl.</a:t>
            </a:r>
            <a:endParaRPr lang="de-DE" b="1" dirty="0"/>
          </a:p>
          <a:p>
            <a:r>
              <a:rPr lang="de-DE" dirty="0"/>
              <a:t> </a:t>
            </a:r>
          </a:p>
          <a:p>
            <a:pPr lvl="0"/>
            <a:r>
              <a:rPr lang="de-DE" dirty="0"/>
              <a:t> </a:t>
            </a:r>
          </a:p>
          <a:p>
            <a:r>
              <a:rPr lang="de-DE" dirty="0"/>
              <a:t> 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9" name="Pfeil nach rechts 8"/>
          <p:cNvSpPr/>
          <p:nvPr/>
        </p:nvSpPr>
        <p:spPr>
          <a:xfrm>
            <a:off x="1132147" y="2713339"/>
            <a:ext cx="368383" cy="1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Pfeil nach rechts 12"/>
          <p:cNvSpPr/>
          <p:nvPr/>
        </p:nvSpPr>
        <p:spPr>
          <a:xfrm>
            <a:off x="1132146" y="4375295"/>
            <a:ext cx="368383" cy="1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5" name="Grafi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9381" y="1914807"/>
            <a:ext cx="2161585" cy="303236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25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83073" y="1945253"/>
            <a:ext cx="11191741" cy="4473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de-DE" sz="1500" b="1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457200" lvl="1" indent="0">
              <a:buNone/>
              <a:defRPr/>
            </a:pPr>
            <a:endParaRPr lang="de-DE" altLang="de-DE" sz="1400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28267" y="1250615"/>
            <a:ext cx="92264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 </a:t>
            </a:r>
          </a:p>
          <a:p>
            <a:pPr lvl="0"/>
            <a:r>
              <a:rPr lang="de-DE" dirty="0"/>
              <a:t> 4. Nach Abschluss der Selbsteinschätzung und Erreichung der Mindestpunkzahl erfolgt</a:t>
            </a:r>
          </a:p>
          <a:p>
            <a:pPr lvl="0"/>
            <a:r>
              <a:rPr lang="de-DE" dirty="0"/>
              <a:t>     Antragstellung auf Verleihung des Prädikats</a:t>
            </a:r>
          </a:p>
          <a:p>
            <a:r>
              <a:rPr lang="de-DE" dirty="0"/>
              <a:t> </a:t>
            </a:r>
          </a:p>
          <a:p>
            <a:pPr lvl="0"/>
            <a:r>
              <a:rPr lang="de-DE" dirty="0"/>
              <a:t>5. Externe Prüfung des Fragekatalogs und Vor-Ort-Prüfung (z. B. in Form eines Interviews</a:t>
            </a:r>
            <a:r>
              <a:rPr lang="de-DE" dirty="0" smtClean="0"/>
              <a:t>/</a:t>
            </a:r>
          </a:p>
          <a:p>
            <a:pPr lvl="0"/>
            <a:r>
              <a:rPr lang="de-DE" dirty="0"/>
              <a:t> </a:t>
            </a:r>
            <a:r>
              <a:rPr lang="de-DE" dirty="0" smtClean="0"/>
              <a:t>   Gespräch </a:t>
            </a:r>
            <a:r>
              <a:rPr lang="de-DE" dirty="0"/>
              <a:t>und Begehung) </a:t>
            </a:r>
            <a:endParaRPr lang="de-DE" dirty="0" smtClean="0"/>
          </a:p>
          <a:p>
            <a:pPr lvl="0"/>
            <a:endParaRPr lang="de-DE" dirty="0"/>
          </a:p>
          <a:p>
            <a:pPr lvl="0"/>
            <a:r>
              <a:rPr lang="de-DE" dirty="0" smtClean="0"/>
              <a:t>6. </a:t>
            </a:r>
            <a:r>
              <a:rPr lang="de-DE" dirty="0"/>
              <a:t>Offizielle Verleihung des QP (Gültigkeit </a:t>
            </a:r>
            <a:r>
              <a:rPr lang="de-DE" dirty="0" smtClean="0"/>
              <a:t>4 </a:t>
            </a:r>
            <a:r>
              <a:rPr lang="de-DE" dirty="0"/>
              <a:t>Jahre)</a:t>
            </a:r>
          </a:p>
          <a:p>
            <a:pPr lvl="0"/>
            <a:r>
              <a:rPr lang="de-DE" dirty="0"/>
              <a:t> </a:t>
            </a:r>
          </a:p>
          <a:p>
            <a:pPr lvl="0"/>
            <a:r>
              <a:rPr lang="de-DE" dirty="0"/>
              <a:t>Kostenbeitrag für Kommunen </a:t>
            </a:r>
            <a:r>
              <a:rPr lang="de-DE" b="1" dirty="0"/>
              <a:t>unter 5.000 Einwohnern </a:t>
            </a:r>
            <a:r>
              <a:rPr lang="de-DE" dirty="0"/>
              <a:t>liegt bei </a:t>
            </a:r>
            <a:r>
              <a:rPr lang="de-DE" b="1" dirty="0"/>
              <a:t>2.600€ zzgl. MwSt. </a:t>
            </a:r>
          </a:p>
          <a:p>
            <a:pPr lvl="0"/>
            <a:endParaRPr lang="de-DE" dirty="0" smtClean="0"/>
          </a:p>
          <a:p>
            <a:pPr lvl="0"/>
            <a:r>
              <a:rPr lang="de-DE" dirty="0" smtClean="0"/>
              <a:t>Gespaltene </a:t>
            </a:r>
            <a:r>
              <a:rPr lang="de-DE" dirty="0"/>
              <a:t>Kostenaufteilung: Fälligkeit der ersten Hälfte mit Antragstellung, zweite Hälfte nach Vor-Ort-Prüfung</a:t>
            </a:r>
          </a:p>
          <a:p>
            <a:endParaRPr lang="de-DE" dirty="0"/>
          </a:p>
          <a:p>
            <a:r>
              <a:rPr lang="de-DE" dirty="0"/>
              <a:t> </a:t>
            </a:r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12" name="Pfeil nach rechts 11"/>
          <p:cNvSpPr/>
          <p:nvPr/>
        </p:nvSpPr>
        <p:spPr>
          <a:xfrm>
            <a:off x="359884" y="4092293"/>
            <a:ext cx="368383" cy="1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Pfeil nach rechts 9"/>
          <p:cNvSpPr/>
          <p:nvPr/>
        </p:nvSpPr>
        <p:spPr>
          <a:xfrm>
            <a:off x="345373" y="4682197"/>
            <a:ext cx="368383" cy="189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097" y="1839306"/>
            <a:ext cx="2161585" cy="3032363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6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-1054775" y="357398"/>
            <a:ext cx="9347720" cy="10349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de-DE" sz="3600" b="1" dirty="0"/>
              <a:t>6</a:t>
            </a:r>
            <a:r>
              <a:rPr lang="de-DE" sz="3600" b="1" dirty="0" smtClean="0"/>
              <a:t>. Sachstand </a:t>
            </a:r>
            <a:r>
              <a:rPr lang="de-DE" sz="3600" b="1" dirty="0" err="1" smtClean="0"/>
              <a:t>FbK</a:t>
            </a:r>
            <a:r>
              <a:rPr lang="de-DE" sz="3600" b="1" dirty="0" smtClean="0"/>
              <a:t> Freudenberg</a:t>
            </a:r>
            <a:endParaRPr lang="de-DE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882" y="1984118"/>
            <a:ext cx="11191741" cy="4473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</a:pPr>
            <a:endParaRPr lang="de-DE" sz="1500" b="1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algn="just">
              <a:lnSpc>
                <a:spcPct val="120000"/>
              </a:lnSpc>
              <a:buFontTx/>
              <a:buChar char="-"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 smtClean="0"/>
          </a:p>
          <a:p>
            <a:pPr marL="0" indent="0" algn="just">
              <a:lnSpc>
                <a:spcPct val="120000"/>
              </a:lnSpc>
              <a:buNone/>
            </a:pPr>
            <a:endParaRPr lang="de-DE" sz="6000" dirty="0"/>
          </a:p>
          <a:p>
            <a:pPr marL="457200" lvl="1" indent="0">
              <a:buNone/>
              <a:defRPr/>
            </a:pPr>
            <a:endParaRPr lang="de-DE" altLang="de-DE" sz="1400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2069" y="3258963"/>
            <a:ext cx="3248450" cy="2626407"/>
          </a:xfrm>
          <a:prstGeom prst="rect">
            <a:avLst/>
          </a:prstGeom>
        </p:spPr>
      </p:pic>
      <p:graphicFrame>
        <p:nvGraphicFramePr>
          <p:cNvPr id="6" name="Diagramm 5"/>
          <p:cNvGraphicFramePr/>
          <p:nvPr>
            <p:extLst>
              <p:ext uri="{D42A27DB-BD31-4B8C-83A1-F6EECF244321}">
                <p14:modId xmlns:p14="http://schemas.microsoft.com/office/powerpoint/2010/main" val="1390748235"/>
              </p:ext>
            </p:extLst>
          </p:nvPr>
        </p:nvGraphicFramePr>
        <p:xfrm>
          <a:off x="298882" y="1471465"/>
          <a:ext cx="6485376" cy="463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Textfeld 9"/>
          <p:cNvSpPr txBox="1"/>
          <p:nvPr/>
        </p:nvSpPr>
        <p:spPr>
          <a:xfrm>
            <a:off x="7295535" y="1573160"/>
            <a:ext cx="41950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Ergebnis der Selbsteinschätzung:</a:t>
            </a:r>
          </a:p>
          <a:p>
            <a:endParaRPr lang="de-DE" dirty="0"/>
          </a:p>
          <a:p>
            <a:r>
              <a:rPr lang="de-DE" dirty="0"/>
              <a:t> </a:t>
            </a:r>
            <a:r>
              <a:rPr lang="de-DE" dirty="0" smtClean="0"/>
              <a:t>        Alle Bereiche wurden ausreichend bzw. in vielen Fällen überdurchschnittlich bewertet!</a:t>
            </a:r>
            <a:endParaRPr lang="de-DE" dirty="0"/>
          </a:p>
        </p:txBody>
      </p:sp>
      <p:sp>
        <p:nvSpPr>
          <p:cNvPr id="11" name="Pfeil nach rechts 10"/>
          <p:cNvSpPr/>
          <p:nvPr/>
        </p:nvSpPr>
        <p:spPr>
          <a:xfrm>
            <a:off x="7440843" y="2198753"/>
            <a:ext cx="442451" cy="226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101C691D-E38C-48F0-8EE9-463A285F05B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9520" y="721512"/>
            <a:ext cx="745818" cy="741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9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F0000"/>
      </a:accent1>
      <a:accent2>
        <a:srgbClr val="DE6B5C"/>
      </a:accent2>
      <a:accent3>
        <a:srgbClr val="F4B29B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Benutzerdefiniert 1">
      <a:majorFont>
        <a:latin typeface="HelveticaNeueLT Std Lt"/>
        <a:ea typeface=""/>
        <a:cs typeface=""/>
      </a:majorFont>
      <a:minorFont>
        <a:latin typeface="HelveticaNeueLT Std L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wer Point Präsentation" id="{816DD5CB-E699-4C9C-B0A6-CC02D7642B62}" vid="{321E75E3-CF25-432F-99BC-BE6B931879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765</Words>
  <Application>Microsoft Office PowerPoint</Application>
  <PresentationFormat>Breitbild</PresentationFormat>
  <Paragraphs>191</Paragraphs>
  <Slides>11</Slides>
  <Notes>11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HelveticaNeueLT Std Lt</vt:lpstr>
      <vt:lpstr>Symbol</vt:lpstr>
      <vt:lpstr>Larissa</vt:lpstr>
      <vt:lpstr>Zertifizierung  Familienbewusste  Kommune</vt:lpstr>
      <vt:lpstr>Übersicht </vt:lpstr>
      <vt:lpstr>1. Das Qualitätsprädikat (QP) „Familienbewusste Kommune Plus“ </vt:lpstr>
      <vt:lpstr>2. Teilnehmende Städte </vt:lpstr>
      <vt:lpstr>                    3. Vorteile für Kommunen </vt:lpstr>
      <vt:lpstr>4. Inhalte und Aufbau des QPs</vt:lpstr>
      <vt:lpstr>5. Prozess und Antragstellung </vt:lpstr>
      <vt:lpstr>PowerPoint-Präsentation</vt:lpstr>
      <vt:lpstr>6. Sachstand FbK Freudenberg</vt:lpstr>
      <vt:lpstr>7. Fazit </vt:lpstr>
      <vt:lpstr>PowerPoint-Präsentation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Stenglein, Theresa</dc:creator>
  <cp:lastModifiedBy>Sylvia Bechtold</cp:lastModifiedBy>
  <cp:revision>145</cp:revision>
  <cp:lastPrinted>2020-01-08T11:03:36Z</cp:lastPrinted>
  <dcterms:created xsi:type="dcterms:W3CDTF">2017-09-26T08:10:33Z</dcterms:created>
  <dcterms:modified xsi:type="dcterms:W3CDTF">2020-04-27T09:10:50Z</dcterms:modified>
</cp:coreProperties>
</file>